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4"/>
    <p:sldMasterId id="2147483942" r:id="rId5"/>
  </p:sldMasterIdLst>
  <p:notesMasterIdLst>
    <p:notesMasterId r:id="rId29"/>
  </p:notesMasterIdLst>
  <p:handoutMasterIdLst>
    <p:handoutMasterId r:id="rId30"/>
  </p:handoutMasterIdLst>
  <p:sldIdLst>
    <p:sldId id="259" r:id="rId6"/>
    <p:sldId id="262" r:id="rId7"/>
    <p:sldId id="263" r:id="rId8"/>
    <p:sldId id="264" r:id="rId9"/>
    <p:sldId id="279" r:id="rId10"/>
    <p:sldId id="280" r:id="rId11"/>
    <p:sldId id="318" r:id="rId12"/>
    <p:sldId id="285" r:id="rId13"/>
    <p:sldId id="316" r:id="rId14"/>
    <p:sldId id="317" r:id="rId15"/>
    <p:sldId id="319" r:id="rId16"/>
    <p:sldId id="320" r:id="rId17"/>
    <p:sldId id="268" r:id="rId18"/>
    <p:sldId id="26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21" r:id="rId27"/>
    <p:sldId id="322" r:id="rId28"/>
  </p:sldIdLst>
  <p:sldSz cx="9144000" cy="6858000" type="screen4x3"/>
  <p:notesSz cx="7099300" cy="10234613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2880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1990" userDrawn="1">
          <p15:clr>
            <a:srgbClr val="A4A3A4"/>
          </p15:clr>
        </p15:guide>
        <p15:guide id="22" orient="horz" pos="212" userDrawn="1">
          <p15:clr>
            <a:srgbClr val="A4A3A4"/>
          </p15:clr>
        </p15:guide>
        <p15:guide id="23" orient="horz" pos="651" userDrawn="1">
          <p15:clr>
            <a:srgbClr val="A4A3A4"/>
          </p15:clr>
        </p15:guide>
        <p15:guide id="30" pos="2936">
          <p15:clr>
            <a:srgbClr val="A4A3A4"/>
          </p15:clr>
        </p15:guide>
        <p15:guide id="32" pos="3741" userDrawn="1">
          <p15:clr>
            <a:srgbClr val="A4A3A4"/>
          </p15:clr>
        </p15:guide>
        <p15:guide id="33" pos="3855" userDrawn="1">
          <p15:clr>
            <a:srgbClr val="A4A3A4"/>
          </p15:clr>
        </p15:guide>
        <p15:guide id="37" pos="5580" userDrawn="1">
          <p15:clr>
            <a:srgbClr val="A4A3A4"/>
          </p15:clr>
        </p15:guide>
        <p15:guide id="38" pos="182" userDrawn="1">
          <p15:clr>
            <a:srgbClr val="A4A3A4"/>
          </p15:clr>
        </p15:guide>
        <p15:guide id="39" pos="986" userDrawn="1">
          <p15:clr>
            <a:srgbClr val="A4A3A4"/>
          </p15:clr>
        </p15:guide>
        <p15:guide id="40" pos="249" userDrawn="1">
          <p15:clr>
            <a:srgbClr val="A4A3A4"/>
          </p15:clr>
        </p15:guide>
        <p15:guide id="41" pos="5513" userDrawn="1">
          <p15:clr>
            <a:srgbClr val="A4A3A4"/>
          </p15:clr>
        </p15:guide>
        <p15:guide id="42" pos="4773" userDrawn="1">
          <p15:clr>
            <a:srgbClr val="A4A3A4"/>
          </p15:clr>
        </p15:guide>
        <p15:guide id="48" pos="2823" userDrawn="1">
          <p15:clr>
            <a:srgbClr val="A4A3A4"/>
          </p15:clr>
        </p15:guide>
        <p15:guide id="49" pos="1904" userDrawn="1">
          <p15:clr>
            <a:srgbClr val="A4A3A4"/>
          </p15:clr>
        </p15:guide>
        <p15:guide id="51" pos="2019" userDrawn="1">
          <p15:clr>
            <a:srgbClr val="A4A3A4"/>
          </p15:clr>
        </p15:guide>
        <p15:guide id="52" pos="1100" userDrawn="1">
          <p15:clr>
            <a:srgbClr val="A4A3A4"/>
          </p15:clr>
        </p15:guide>
        <p15:guide id="53" pos="4661" userDrawn="1">
          <p15:clr>
            <a:srgbClr val="A4A3A4"/>
          </p15:clr>
        </p15:guide>
        <p15:guide id="54" orient="horz" pos="2898" userDrawn="1">
          <p15:clr>
            <a:srgbClr val="A4A3A4"/>
          </p15:clr>
        </p15:guide>
        <p15:guide id="58" orient="horz" pos="1448">
          <p15:clr>
            <a:srgbClr val="A4A3A4"/>
          </p15:clr>
        </p15:guide>
        <p15:guide id="59" orient="horz" pos="1022">
          <p15:clr>
            <a:srgbClr val="A4A3A4"/>
          </p15:clr>
        </p15:guide>
        <p15:guide id="61" orient="horz" pos="2470">
          <p15:clr>
            <a:srgbClr val="A4A3A4"/>
          </p15:clr>
        </p15:guide>
        <p15:guide id="63" orient="horz" pos="3380">
          <p15:clr>
            <a:srgbClr val="A4A3A4"/>
          </p15:clr>
        </p15:guide>
        <p15:guide id="65" orient="horz" pos="2414" userDrawn="1">
          <p15:clr>
            <a:srgbClr val="A4A3A4"/>
          </p15:clr>
        </p15:guide>
        <p15:guide id="66" orient="horz" pos="1503" userDrawn="1">
          <p15:clr>
            <a:srgbClr val="A4A3A4"/>
          </p15:clr>
        </p15:guide>
        <p15:guide id="67" orient="horz" pos="1932">
          <p15:clr>
            <a:srgbClr val="A4A3A4"/>
          </p15:clr>
        </p15:guide>
        <p15:guide id="68" orient="horz" pos="2956" userDrawn="1">
          <p15:clr>
            <a:srgbClr val="A4A3A4"/>
          </p15:clr>
        </p15:guide>
        <p15:guide id="70" orient="horz" pos="3864" userDrawn="1">
          <p15:clr>
            <a:srgbClr val="A4A3A4"/>
          </p15:clr>
        </p15:guide>
        <p15:guide id="71" orient="horz" pos="3436">
          <p15:clr>
            <a:srgbClr val="A4A3A4"/>
          </p15:clr>
        </p15:guide>
        <p15:guide id="72" orient="horz" pos="4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57" clrIdx="1"/>
  <p:cmAuthor id="3" name="Christina Drimmel" initials="CD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172"/>
    <a:srgbClr val="C00000"/>
    <a:srgbClr val="ED8B00"/>
    <a:srgbClr val="76881D"/>
    <a:srgbClr val="53565A"/>
    <a:srgbClr val="BB575A"/>
    <a:srgbClr val="FFC800"/>
    <a:srgbClr val="00914A"/>
    <a:srgbClr val="7F7F7F"/>
    <a:srgbClr val="9AA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8730" autoAdjust="0"/>
  </p:normalViewPr>
  <p:slideViewPr>
    <p:cSldViewPr showGuides="1">
      <p:cViewPr>
        <p:scale>
          <a:sx n="80" d="100"/>
          <a:sy n="80" d="100"/>
        </p:scale>
        <p:origin x="-1038" y="360"/>
      </p:cViewPr>
      <p:guideLst>
        <p:guide orient="horz" pos="2160"/>
        <p:guide orient="horz" pos="1990"/>
        <p:guide orient="horz" pos="212"/>
        <p:guide orient="horz" pos="651"/>
        <p:guide orient="horz" pos="2898"/>
        <p:guide orient="horz" pos="1448"/>
        <p:guide orient="horz" pos="1022"/>
        <p:guide orient="horz" pos="2470"/>
        <p:guide orient="horz" pos="3380"/>
        <p:guide orient="horz" pos="2414"/>
        <p:guide orient="horz" pos="1503"/>
        <p:guide orient="horz" pos="1932"/>
        <p:guide orient="horz" pos="2956"/>
        <p:guide orient="horz" pos="3864"/>
        <p:guide orient="horz" pos="3436"/>
        <p:guide orient="horz" pos="4189"/>
        <p:guide pos="2880"/>
        <p:guide pos="2936"/>
        <p:guide pos="3741"/>
        <p:guide pos="3855"/>
        <p:guide pos="5580"/>
        <p:guide pos="182"/>
        <p:guide pos="986"/>
        <p:guide pos="249"/>
        <p:guide pos="5513"/>
        <p:guide pos="4773"/>
        <p:guide pos="2823"/>
        <p:guide pos="1904"/>
        <p:guide pos="2019"/>
        <p:guide pos="1100"/>
        <p:guide pos="46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908"/>
    </p:cViewPr>
  </p:sorterViewPr>
  <p:notesViewPr>
    <p:cSldViewPr showGuides="1">
      <p:cViewPr varScale="1">
        <p:scale>
          <a:sx n="49" d="100"/>
          <a:sy n="49" d="100"/>
        </p:scale>
        <p:origin x="-2958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90E2-8CF4-4D16-BC16-2494C8461A5E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95B08-B505-4B1B-8EFB-BB3C354F7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0F128A-26CA-409E-BE68-C66F9C730CEF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4D048-4F22-4904-8133-7CCB166A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9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2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fixation</a:t>
            </a:r>
          </a:p>
          <a:p>
            <a:r>
              <a:rPr lang="en-US" dirty="0" smtClean="0"/>
              <a:t>Flexible wall brackets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dirty="0" smtClean="0">
                <a:solidFill>
                  <a:srgbClr val="7F7F7F"/>
                </a:solidFill>
                <a:latin typeface="Arial" charset="0"/>
              </a:rPr>
              <a:t>Corner wall connection set</a:t>
            </a:r>
            <a:r>
              <a:rPr lang="sl-SI" altLang="nl-NL" dirty="0" smtClean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nl-NL" dirty="0" smtClean="0">
                <a:solidFill>
                  <a:srgbClr val="7F7F7F"/>
                </a:solidFill>
                <a:latin typeface="Arial" charset="0"/>
              </a:rPr>
              <a:t>– available as </a:t>
            </a:r>
            <a:r>
              <a:rPr lang="en-US" altLang="nl-NL" dirty="0" err="1" smtClean="0">
                <a:solidFill>
                  <a:srgbClr val="7F7F7F"/>
                </a:solidFill>
                <a:latin typeface="Arial" charset="0"/>
              </a:rPr>
              <a:t>accesorry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2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99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q-AL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4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2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 Placeholder 68"/>
          <p:cNvSpPr>
            <a:spLocks noGrp="1"/>
          </p:cNvSpPr>
          <p:nvPr>
            <p:ph type="body" sz="quarter" idx="14" hasCustomPrompt="1"/>
          </p:nvPr>
        </p:nvSpPr>
        <p:spPr>
          <a:xfrm>
            <a:off x="4637795" y="975874"/>
            <a:ext cx="3888000" cy="38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01" y="6028265"/>
            <a:ext cx="1867642" cy="4543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3C4-ED56-488A-B80A-E3835E01D7A5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833B-0C1E-4A80-B691-02EB77D31A09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64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066D-1334-41FE-970C-DA178EB87C9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39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A749-C6D5-4680-A792-068651FBF6C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D55C-8964-45AE-997B-8BBA5768F2E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0101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C3CA-52C9-44E2-9FF4-DDF328320A79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3921125"/>
            <a:ext cx="8559700" cy="2219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61B-4A69-4E1B-9374-E86916531D9F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818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82B8-391B-406F-8504-86D973F2F75B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9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904-9C4E-40EC-B79F-A8DFFD5573B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SzPct val="70000"/>
              <a:buFont typeface="Wingdings" panose="05000000000000000000" pitchFamily="2" charset="2"/>
              <a:buChar char="o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4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01" y="6028265"/>
            <a:ext cx="1867642" cy="4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9AEA-62D9-4F61-8F6A-9E54044DAF0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2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6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D3F7-650C-4B5A-A94A-F2673E590E29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Gerader Verbinder 6"/>
          <p:cNvCxnSpPr/>
          <p:nvPr userDrawn="1"/>
        </p:nvCxnSpPr>
        <p:spPr>
          <a:xfrm>
            <a:off x="4572000" y="1617085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FEC4-F0F5-489F-AB16-A8541221B731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20334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775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18C7-C57B-41C6-A7BD-73E07D488F9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2AA7-09FB-4791-96FD-7CE0EFB7957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357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smtClean="0"/>
              <a:t>Click icon to add chart</a:t>
            </a:r>
            <a:endParaRPr lang="de-AT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D4C4-9A60-4B20-AC28-26052C8851FD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533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769A-EB00-4E65-A4F4-5DC1CECE6EE2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84951" y="1622425"/>
            <a:ext cx="2558858" cy="137477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 marL="0" indent="0">
              <a:spcBef>
                <a:spcPts val="4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None/>
              <a:defRPr sz="1400">
                <a:solidFill>
                  <a:schemeClr val="tx2"/>
                </a:solidFill>
              </a:defRPr>
            </a:lvl2pPr>
            <a:lvl3pPr marL="180975" indent="-180975">
              <a:spcBef>
                <a:spcPts val="200"/>
              </a:spcBef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32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D9F-13AD-4E5B-AAB6-D20400C45752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  <a:p>
            <a:pPr lvl="0"/>
            <a:endParaRPr lang="en-US" dirty="0" smtClean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>
                <a:solidFill>
                  <a:schemeClr val="tx1"/>
                </a:solidFill>
              </a:defRPr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 smtClean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67F-7B50-4577-89D1-0DA39BABAD6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0C58-BD84-49D4-A585-CBFD231E556B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02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A30-163A-4F9C-9F4D-5D30E048285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B4EE-7AB9-4B95-975A-3329DDE973C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 userDrawn="1"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8BE0-7CEC-4D8A-A118-66450B8CB9C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F5D6-6AC7-437E-A0BF-7D66C70FFE04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3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6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7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197124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26227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177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1CC3-A5AF-4221-B963-2B8EA5776973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</a:p>
          <a:p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</a:p>
          <a:p>
            <a:endParaRPr lang="en-US" noProof="0" dirty="0"/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56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7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8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9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67877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78434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5935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41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3ECF-F11F-4C29-A479-65E7035282AD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71" name="Rechteck 2"/>
          <p:cNvSpPr/>
          <p:nvPr userDrawn="1"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2" name="Rechteck 26"/>
          <p:cNvSpPr/>
          <p:nvPr userDrawn="1"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3" name="Rechteck 42"/>
          <p:cNvSpPr/>
          <p:nvPr userDrawn="1"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4" name="Rechteck 52"/>
          <p:cNvSpPr/>
          <p:nvPr userDrawn="1"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5" name="Rechteck 57"/>
          <p:cNvSpPr/>
          <p:nvPr userDrawn="1"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299675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2058893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3801782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53" hasCustomPrompt="1"/>
          </p:nvPr>
        </p:nvSpPr>
        <p:spPr>
          <a:xfrm>
            <a:off x="5546361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14076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76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C9-BB80-483E-A666-864880377CC4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7315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252074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3025875" y="4292600"/>
            <a:ext cx="2735343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5943090" y="4292600"/>
            <a:ext cx="252074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CC2-201A-4E94-97D8-9BF3A0B9DC3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79325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6" name="Gerade Verbindung 45"/>
          <p:cNvCxnSpPr/>
          <p:nvPr userDrawn="1"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53" name="Gerade Verbindung 52"/>
          <p:cNvCxnSpPr/>
          <p:nvPr userDrawn="1"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290480" y="4292600"/>
            <a:ext cx="1810881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2286435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9"/>
          </p:nvPr>
        </p:nvSpPr>
        <p:spPr>
          <a:xfrm>
            <a:off x="4481513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50"/>
          </p:nvPr>
        </p:nvSpPr>
        <p:spPr>
          <a:xfrm>
            <a:off x="6617908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2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3A0-1C65-4FE8-9869-5DA69B22AA90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29583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3486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451D-BD5B-41B5-9CD3-5E4F74C9F4AF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64" name="Gerade Verbindung 63"/>
          <p:cNvCxnSpPr/>
          <p:nvPr userDrawn="1"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err="1" smtClean="0"/>
              <a:t>Quellenangaben</a:t>
            </a:r>
            <a:endParaRPr lang="en-US" dirty="0" smtClean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6494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14799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8770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27470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F39E-0F90-49DF-A148-0CFADE037E34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13DE-C0D9-4756-888D-D1C0F14808BF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18C7-C57B-41C6-A7BD-73E07D488F9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88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D9F-13AD-4E5B-AAB6-D20400C45752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A30-163A-4F9C-9F4D-5D30E048285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125425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B4EE-7AB9-4B95-975A-3329DDE973C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 userDrawn="1"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66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8BE0-7CEC-4D8A-A118-66450B8CB9C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Insert contact data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dirty="0" smtClean="0">
                <a:solidFill>
                  <a:schemeClr val="tx1"/>
                </a:solidFill>
              </a:defRPr>
            </a:lvl2pPr>
            <a:lvl3pPr>
              <a:defRPr lang="de-DE" dirty="0" smtClean="0">
                <a:solidFill>
                  <a:schemeClr val="tx1"/>
                </a:solidFill>
              </a:defRPr>
            </a:lvl3pPr>
            <a:lvl4pPr>
              <a:defRPr lang="de-DE" dirty="0" smtClean="0">
                <a:solidFill>
                  <a:schemeClr val="tx1"/>
                </a:solidFill>
              </a:defRPr>
            </a:lvl4pPr>
            <a:lvl5pPr>
              <a:defRPr lang="de-AT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 userDrawn="1"/>
        </p:nvSpPr>
        <p:spPr>
          <a:xfrm>
            <a:off x="292813" y="5080577"/>
            <a:ext cx="818376" cy="74814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cap="none" baseline="0" dirty="0" smtClean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A6ED-BCFA-44D8-BFEB-BC87AEA6E34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9812" y="2471558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9812" y="3091035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9812" y="3710512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9812" y="4329990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platzhalter 36"/>
          <p:cNvSpPr>
            <a:spLocks noGrp="1"/>
          </p:cNvSpPr>
          <p:nvPr>
            <p:ph type="body" sz="quarter" idx="22"/>
          </p:nvPr>
        </p:nvSpPr>
        <p:spPr>
          <a:xfrm>
            <a:off x="1338807" y="5260061"/>
            <a:ext cx="7511506" cy="354808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  <a:lvl2pPr marL="271462" indent="0">
              <a:buNone/>
              <a:defRPr cap="all" baseline="0">
                <a:solidFill>
                  <a:schemeClr val="bg1"/>
                </a:solidFill>
              </a:defRPr>
            </a:lvl2pPr>
            <a:lvl3pPr marL="447675" indent="0">
              <a:buNone/>
              <a:defRPr cap="all" baseline="0">
                <a:solidFill>
                  <a:schemeClr val="bg1"/>
                </a:solidFill>
              </a:defRPr>
            </a:lvl3pPr>
            <a:lvl4pPr marL="628650" indent="0">
              <a:buNone/>
              <a:defRPr cap="all" baseline="0">
                <a:solidFill>
                  <a:schemeClr val="bg1"/>
                </a:solidFill>
              </a:defRPr>
            </a:lvl4pPr>
            <a:lvl5pPr marL="80645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D37CDF43-DA4C-4BA7-9E64-3E6C90C3565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89" r:id="rId25"/>
    <p:sldLayoutId id="2147483924" r:id="rId26"/>
    <p:sldLayoutId id="2147483925" r:id="rId27"/>
    <p:sldLayoutId id="2147483983" r:id="rId28"/>
    <p:sldLayoutId id="2147483990" r:id="rId29"/>
    <p:sldLayoutId id="2147483928" r:id="rId30"/>
    <p:sldLayoutId id="2147483929" r:id="rId31"/>
    <p:sldLayoutId id="2147483991" r:id="rId32"/>
    <p:sldLayoutId id="2147483992" r:id="rId33"/>
    <p:sldLayoutId id="2147483993" r:id="rId34"/>
    <p:sldLayoutId id="2147483977" r:id="rId35"/>
    <p:sldLayoutId id="2147483978" r:id="rId36"/>
    <p:sldLayoutId id="2147483979" r:id="rId37"/>
    <p:sldLayoutId id="2147483980" r:id="rId38"/>
    <p:sldLayoutId id="2147483981" r:id="rId39"/>
    <p:sldLayoutId id="2147483982" r:id="rId40"/>
    <p:sldLayoutId id="2147483939" r:id="rId41"/>
    <p:sldLayoutId id="2147483940" r:id="rId4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►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&gt;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70000"/>
        <a:buFont typeface="Wingdings" panose="05000000000000000000" pitchFamily="2" charset="2"/>
        <a:buChar char="o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D37CDF43-DA4C-4BA7-9E64-3E6C90C3565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►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&gt;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70000"/>
        <a:buFont typeface="Wingdings" panose="05000000000000000000" pitchFamily="2" charset="2"/>
        <a:buChar char="o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580">
          <p15:clr>
            <a:srgbClr val="F26B43"/>
          </p15:clr>
        </p15:guide>
        <p15:guide id="4" orient="horz" pos="3864">
          <p15:clr>
            <a:srgbClr val="F26B43"/>
          </p15:clr>
        </p15:guide>
        <p15:guide id="5" pos="986">
          <p15:clr>
            <a:srgbClr val="F26B43"/>
          </p15:clr>
        </p15:guide>
        <p15:guide id="6" orient="horz" pos="212">
          <p15:clr>
            <a:srgbClr val="F26B43"/>
          </p15:clr>
        </p15:guide>
        <p15:guide id="7" orient="horz" pos="4190">
          <p15:clr>
            <a:srgbClr val="F26B43"/>
          </p15:clr>
        </p15:guide>
        <p15:guide id="8" pos="182">
          <p15:clr>
            <a:srgbClr val="F26B43"/>
          </p15:clr>
        </p15:guide>
        <p15:guide id="9" pos="1100">
          <p15:clr>
            <a:srgbClr val="F26B43"/>
          </p15:clr>
        </p15:guide>
        <p15:guide id="10" pos="3741">
          <p15:clr>
            <a:srgbClr val="F26B43"/>
          </p15:clr>
        </p15:guide>
        <p15:guide id="11" pos="3855">
          <p15:clr>
            <a:srgbClr val="F26B43"/>
          </p15:clr>
        </p15:guide>
        <p15:guide id="12" pos="4661">
          <p15:clr>
            <a:srgbClr val="F26B43"/>
          </p15:clr>
        </p15:guide>
        <p15:guide id="13" pos="4773">
          <p15:clr>
            <a:srgbClr val="F26B43"/>
          </p15:clr>
        </p15:guide>
        <p15:guide id="14" pos="2936">
          <p15:clr>
            <a:srgbClr val="F26B43"/>
          </p15:clr>
        </p15:guide>
        <p15:guide id="15" pos="2823">
          <p15:clr>
            <a:srgbClr val="F26B43"/>
          </p15:clr>
        </p15:guide>
        <p15:guide id="16" pos="2019">
          <p15:clr>
            <a:srgbClr val="F26B43"/>
          </p15:clr>
        </p15:guide>
        <p15:guide id="17" pos="1904">
          <p15:clr>
            <a:srgbClr val="F26B43"/>
          </p15:clr>
        </p15:guide>
        <p15:guide id="18" orient="horz" pos="1988">
          <p15:clr>
            <a:srgbClr val="F26B43"/>
          </p15:clr>
        </p15:guide>
        <p15:guide id="19" orient="horz" pos="1932">
          <p15:clr>
            <a:srgbClr val="F26B43"/>
          </p15:clr>
        </p15:guide>
        <p15:guide id="20" orient="horz" pos="1504">
          <p15:clr>
            <a:srgbClr val="F26B43"/>
          </p15:clr>
        </p15:guide>
        <p15:guide id="21" orient="horz" pos="1448">
          <p15:clr>
            <a:srgbClr val="F26B43"/>
          </p15:clr>
        </p15:guide>
        <p15:guide id="22" orient="horz" pos="1022">
          <p15:clr>
            <a:srgbClr val="F26B43"/>
          </p15:clr>
        </p15:guide>
        <p15:guide id="23" orient="horz" pos="2414">
          <p15:clr>
            <a:srgbClr val="F26B43"/>
          </p15:clr>
        </p15:guide>
        <p15:guide id="24" orient="horz" pos="2470">
          <p15:clr>
            <a:srgbClr val="F26B43"/>
          </p15:clr>
        </p15:guide>
        <p15:guide id="25" orient="horz" pos="2898">
          <p15:clr>
            <a:srgbClr val="F26B43"/>
          </p15:clr>
        </p15:guide>
        <p15:guide id="26" orient="horz" pos="2954">
          <p15:clr>
            <a:srgbClr val="F26B43"/>
          </p15:clr>
        </p15:guide>
        <p15:guide id="27" orient="horz" pos="3380">
          <p15:clr>
            <a:srgbClr val="F26B43"/>
          </p15:clr>
        </p15:guide>
        <p15:guide id="28" orient="horz" pos="3436">
          <p15:clr>
            <a:srgbClr val="F26B43"/>
          </p15:clr>
        </p15:guide>
        <p15:guide id="29" pos="249">
          <p15:clr>
            <a:srgbClr val="F26B43"/>
          </p15:clr>
        </p15:guide>
        <p15:guide id="30" orient="horz" pos="651">
          <p15:clr>
            <a:srgbClr val="F26B43"/>
          </p15:clr>
        </p15:guide>
        <p15:guide id="31" pos="55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ra.fr/actus-pro/sante-publique/25821-ouverture-des-donnees-de-sante-c-est-fa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icons-matt-package-symbol-129449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reepik.com/icone-gratis/investigativo_920335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home.bg/webshop/%D1%82%D0%BE%D0%B0%D0%BB%D0%B5%D1%82%D0%BD%D0%B8-%D1%87%D0%B8%D0%BD%D0%B8%D0%B8-%D0%BA%D0%B0%D0%B7%D0%B0%D0%BD%D1%87%D0%B5%D1%82%D0%B0/4580-the-gap-%D0%BA%D0%BE%D0%BC%D0%BF%D0%B0%D0%BA%D1%82%D0%BD%D0%B0-%D0%BF%D0%BE%D1%80%D1%86%D0%B5%D0%BB%D0%B0%D0%BD%D0%BE%D0%B2%D0%B0-%D1%82%D0%BE%D0%B0%D0%BB%D0%B5%D1%82%D0%BD%D0%B0-%D1%87%D0%B8%D0%BD%D0%B8%D1%8F-%D0%B7%D0%B0-%D0%BC%D0%BE%D0%BD%D0%BE%D0%B1%D0%BB%D0%BE%D0%BA-%D1%81-%D0%B4%D0%B2%D0%BE%D0%B9%D0%BD%D0%BE-%D0%BE%D1%82%D1%82%D0%B8%D1%87%D0%B0%D0%BD%D0%B5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s://faians.com/%D0%BA%D0%BE%D0%BC%D0%BF%D0%B0%D0%BA%D1%82%D0%BD%D0%B0-%D0%BF%D0%BE%D1%80%D1%86%D0%B5%D0%BB%D0%B0%D0%BD%D0%BE%D0%B2%D0%B0-%D1%82%D0%BE%D0%B0%D0%BB%D0%B5%D1%82%D0%BD%D0%B0-%D0%B7%D0%B0-%D0%BE%D0%BA%D0%B0%D1%87%D0%B2%D0%B0%D0%BD%D0%B5-%D0%BD%D0%B0-%D1%81%D1%82%D0%B5%D0%BD%D0%B0-Rimless-34647L0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oogle.bg/url?sa=i&amp;rct=j&amp;q=&amp;esrc=s&amp;source=images&amp;cd=&amp;ved=2ahUKEwib9sSP4MjkAhWQ6aQKHe_tC_gQjRx6BAgBEAQ&amp;url=https://thenounproject.com/term/happy-smile/1190200/&amp;psig=AOvVaw1nAHsw17gMfAVmCahYPZVC&amp;ust=1568290602611555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bg/url?sa=i&amp;rct=j&amp;q=&amp;esrc=s&amp;source=images&amp;cd=&amp;ved=2ahUKEwio9KHZ4cjkAhXQyKQKHYLWBG4QjRx6BAgBEAQ&amp;url=https://www.gearbest.com/wall-stickers/pp_1438784.html&amp;psig=AOvVaw1_gqMxCo0sc6pr4EmMRCDS&amp;ust=1568290963633242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ved=2ahUKEwi3r_fjlcjkAhWJM-wKHZrPBjkQjRx6BAgBEAQ&amp;url=http://izofitil.info/modern-bathroom-ideas/&amp;psig=AOvVaw04r85Z65myUFw-l0KQ9VGT&amp;ust=15682705585577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g/url?sa=i&amp;rct=j&amp;q=&amp;esrc=s&amp;source=images&amp;cd=&amp;ved=2ahUKEwjxoa6Wm8jkAhWFMewKHf-BCN0QjRx6BAgBEAQ&amp;url=https://www.pinterest.es/pin/357614026643517180/&amp;psig=AOvVaw1wYlFBeb1rldOQyWE8X3iF&amp;ust=156827150348773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0950" b="109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12243" y="5051432"/>
            <a:ext cx="5647325" cy="887809"/>
          </a:xfrm>
        </p:spPr>
        <p:txBody>
          <a:bodyPr/>
          <a:lstStyle/>
          <a:p>
            <a:r>
              <a:rPr lang="en-US" sz="3600" b="1" dirty="0" err="1" smtClean="0">
                <a:latin typeface="ISOCPEUR" panose="020B0604020202020204" pitchFamily="34" charset="0"/>
              </a:rPr>
              <a:t>Pipelife</a:t>
            </a:r>
            <a:r>
              <a:rPr lang="en-US" sz="3600" b="1" smtClean="0">
                <a:latin typeface="ISOCPEUR" panose="020B0604020202020204" pitchFamily="34" charset="0"/>
              </a:rPr>
              <a:t> Flush &amp; Flow</a:t>
            </a:r>
            <a:endParaRPr lang="en-US" sz="3600" b="1" dirty="0">
              <a:latin typeface="ISOCPEUR" panose="020B060402020202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Struktur</a:t>
            </a:r>
            <a:r>
              <a:rPr lang="sq-AL" b="1" dirty="0" smtClean="0"/>
              <a:t>a brenda murit  me kasetë për shkarkimin e ujit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583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23528" y="1412776"/>
            <a:ext cx="4192588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sz="2000" b="1" dirty="0" smtClean="0"/>
              <a:t>Përmirësimet e posaçme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V</a:t>
            </a:r>
            <a:r>
              <a:rPr lang="en-US" sz="1800" dirty="0" err="1" smtClean="0"/>
              <a:t>entil</a:t>
            </a:r>
            <a:r>
              <a:rPr lang="en-US" sz="1800" dirty="0" smtClean="0"/>
              <a:t> </a:t>
            </a:r>
            <a:r>
              <a:rPr lang="sq-AL" sz="1800" dirty="0" smtClean="0"/>
              <a:t> mbushës pa zhurmë i patentuar </a:t>
            </a:r>
            <a:r>
              <a:rPr lang="en-US" sz="1800" dirty="0" smtClean="0"/>
              <a:t> </a:t>
            </a:r>
            <a:r>
              <a:rPr lang="en-US" sz="1800" dirty="0"/>
              <a:t>(Noise class 1 according to EN ISO 3822</a:t>
            </a:r>
            <a:r>
              <a:rPr lang="en-US" sz="1800" dirty="0" smtClean="0"/>
              <a:t>)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Sistem </a:t>
            </a:r>
            <a:r>
              <a:rPr lang="sq-AL" sz="1800" dirty="0" err="1" smtClean="0"/>
              <a:t>Click</a:t>
            </a:r>
            <a:r>
              <a:rPr lang="sq-AL" sz="1800" dirty="0" smtClean="0"/>
              <a:t> </a:t>
            </a:r>
            <a:r>
              <a:rPr lang="sq-AL" sz="1800" dirty="0" err="1" smtClean="0"/>
              <a:t>Lock</a:t>
            </a:r>
            <a:r>
              <a:rPr lang="sq-AL" sz="1800" dirty="0" smtClean="0"/>
              <a:t>  për montim të sigurt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Korpusi më i hollë i klasës së  tij 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montim në kënd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çmontimin e lehtë të </a:t>
            </a:r>
            <a:r>
              <a:rPr lang="sq-AL" sz="1800" dirty="0" err="1" smtClean="0"/>
              <a:t>të</a:t>
            </a:r>
            <a:r>
              <a:rPr lang="sq-AL" sz="1800" dirty="0" smtClean="0"/>
              <a:t> gjitha elementeve të kasetës 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rregullimin e lartësisë 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montimin e tipave të ndryshëm të WC 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montim të plotë në mur </a:t>
            </a:r>
            <a:endParaRPr lang="bg-BG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124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876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95536" y="141277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sz="2000" b="1" dirty="0" smtClean="0">
                <a:latin typeface="+mj-lt"/>
              </a:rPr>
              <a:t>Kompletimi 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Kasetë e pajisur me </a:t>
            </a:r>
            <a:r>
              <a:rPr lang="en-US" sz="1600" dirty="0" err="1" smtClean="0">
                <a:latin typeface="+mj-lt"/>
              </a:rPr>
              <a:t>ventil</a:t>
            </a:r>
            <a:r>
              <a:rPr lang="en-US" sz="1600" dirty="0" smtClean="0">
                <a:latin typeface="+mj-lt"/>
              </a:rPr>
              <a:t> </a:t>
            </a:r>
            <a:r>
              <a:rPr lang="sq-AL" sz="1600" dirty="0" smtClean="0">
                <a:latin typeface="+mj-lt"/>
              </a:rPr>
              <a:t> mbyllës të</a:t>
            </a:r>
            <a:r>
              <a:rPr lang="sq-AL" sz="1600" baseline="0" dirty="0" smtClean="0">
                <a:latin typeface="+mj-lt"/>
              </a:rPr>
              <a:t> instaluar</a:t>
            </a:r>
            <a:r>
              <a:rPr lang="sq-AL" sz="1600" dirty="0"/>
              <a:t> </a:t>
            </a:r>
            <a:r>
              <a:rPr lang="sq-AL" sz="1600" dirty="0" smtClean="0"/>
              <a:t>paraprakisht </a:t>
            </a:r>
            <a:r>
              <a:rPr lang="sq-AL" sz="1600" baseline="0" dirty="0" smtClean="0">
                <a:latin typeface="+mj-lt"/>
              </a:rPr>
              <a:t> dhe izolim</a:t>
            </a:r>
            <a:endParaRPr lang="en-US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Lidhja me sistemin e furnizimit të ujit </a:t>
            </a:r>
            <a:r>
              <a:rPr lang="en-US" sz="1600" dirty="0" smtClean="0">
                <a:latin typeface="+mj-lt"/>
              </a:rPr>
              <a:t> 1/2”</a:t>
            </a:r>
            <a:endParaRPr lang="en-US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Bërryl </a:t>
            </a:r>
            <a:r>
              <a:rPr lang="en-US" sz="1600" dirty="0" smtClean="0">
                <a:latin typeface="+mj-lt"/>
              </a:rPr>
              <a:t>PE </a:t>
            </a:r>
            <a:r>
              <a:rPr lang="sq-AL" sz="1600" dirty="0" smtClean="0">
                <a:latin typeface="+mj-lt"/>
              </a:rPr>
              <a:t>për lidhje me kanalizimin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Ø 90 mm </a:t>
            </a:r>
            <a:r>
              <a:rPr lang="sq-AL" sz="1600" dirty="0" smtClean="0">
                <a:latin typeface="+mj-lt"/>
              </a:rPr>
              <a:t>me </a:t>
            </a:r>
            <a:r>
              <a:rPr lang="sq-AL" sz="1600" dirty="0" err="1" smtClean="0">
                <a:latin typeface="+mj-lt"/>
              </a:rPr>
              <a:t>guarnicion</a:t>
            </a:r>
            <a:r>
              <a:rPr lang="sq-AL" sz="1600" dirty="0" smtClean="0">
                <a:latin typeface="+mj-lt"/>
              </a:rPr>
              <a:t>  </a:t>
            </a:r>
            <a:endParaRPr lang="en-US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err="1" smtClean="0">
                <a:latin typeface="+mj-lt"/>
              </a:rPr>
              <a:t>Adapt</a:t>
            </a:r>
            <a:r>
              <a:rPr lang="en-US" sz="1600" dirty="0" smtClean="0">
                <a:latin typeface="+mj-lt"/>
              </a:rPr>
              <a:t>e</a:t>
            </a:r>
            <a:r>
              <a:rPr lang="sq-AL" sz="1600" dirty="0" smtClean="0">
                <a:latin typeface="+mj-lt"/>
              </a:rPr>
              <a:t>r </a:t>
            </a:r>
            <a:r>
              <a:rPr lang="en-US" sz="1600" dirty="0" smtClean="0">
                <a:latin typeface="+mj-lt"/>
              </a:rPr>
              <a:t>PE  </a:t>
            </a:r>
            <a:r>
              <a:rPr lang="en-US" sz="1600" dirty="0">
                <a:latin typeface="+mj-lt"/>
              </a:rPr>
              <a:t>Ø 90 / 110 mm </a:t>
            </a:r>
            <a:r>
              <a:rPr lang="sq-AL" sz="1600" dirty="0" smtClean="0">
                <a:latin typeface="+mj-lt"/>
              </a:rPr>
              <a:t>me </a:t>
            </a:r>
            <a:r>
              <a:rPr lang="sq-AL" sz="1600" dirty="0" err="1" smtClean="0">
                <a:latin typeface="+mj-lt"/>
              </a:rPr>
              <a:t>guarnicion</a:t>
            </a:r>
            <a:r>
              <a:rPr lang="sq-AL" sz="1600" dirty="0" smtClean="0">
                <a:latin typeface="+mj-lt"/>
              </a:rPr>
              <a:t> gome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Komplet për montim dhe fiksim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Konstruksion çeliku i lyer me pluhur elektrostatik 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Instruksion për montim 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Tapa mbrojtëse për daljet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Komplete </a:t>
            </a:r>
            <a:r>
              <a:rPr lang="sq-AL" sz="1600" dirty="0" err="1" smtClean="0">
                <a:latin typeface="+mj-lt"/>
              </a:rPr>
              <a:t>opsionale</a:t>
            </a:r>
            <a:r>
              <a:rPr lang="sq-AL" sz="1600" dirty="0" smtClean="0">
                <a:latin typeface="+mj-lt"/>
              </a:rPr>
              <a:t> të montimit për montim në kënd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Komplet </a:t>
            </a:r>
            <a:r>
              <a:rPr lang="sq-AL" sz="1600" dirty="0" err="1" smtClean="0">
                <a:latin typeface="+mj-lt"/>
              </a:rPr>
              <a:t>opsional</a:t>
            </a:r>
            <a:r>
              <a:rPr lang="sq-AL" sz="1600" dirty="0" smtClean="0">
                <a:latin typeface="+mj-lt"/>
              </a:rPr>
              <a:t> me tub </a:t>
            </a:r>
            <a:r>
              <a:rPr lang="sq-AL" sz="1600" dirty="0" err="1" smtClean="0">
                <a:latin typeface="+mj-lt"/>
              </a:rPr>
              <a:t>fleksibël</a:t>
            </a:r>
            <a:r>
              <a:rPr lang="sq-AL" sz="1600" dirty="0" smtClean="0">
                <a:latin typeface="+mj-lt"/>
              </a:rPr>
              <a:t> për lidhjen me kanalizimin </a:t>
            </a:r>
            <a:endParaRPr lang="en-US" sz="1600" dirty="0">
              <a:latin typeface="+mj-lt"/>
            </a:endParaRPr>
          </a:p>
        </p:txBody>
      </p:sp>
      <p:pic>
        <p:nvPicPr>
          <p:cNvPr id="6146" name="Picture 2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51625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616624" cy="720080"/>
          </a:xfrm>
        </p:spPr>
        <p:txBody>
          <a:bodyPr/>
          <a:lstStyle/>
          <a:p>
            <a:r>
              <a:rPr lang="sq-AL" b="1" dirty="0" smtClean="0">
                <a:latin typeface="ISOCPEUR" panose="020B0604020202020204" pitchFamily="34" charset="0"/>
              </a:rPr>
              <a:t>Detajet </a:t>
            </a:r>
            <a:r>
              <a:rPr lang="sq-AL" b="1" dirty="0" err="1" smtClean="0">
                <a:latin typeface="ISOCPEUR" panose="020B0604020202020204" pitchFamily="34" charset="0"/>
              </a:rPr>
              <a:t>inovative</a:t>
            </a:r>
            <a:r>
              <a:rPr lang="sq-AL" b="1" dirty="0" smtClean="0">
                <a:latin typeface="ISOCPEUR" panose="020B0604020202020204" pitchFamily="34" charset="0"/>
              </a:rPr>
              <a:t>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8196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8925" y="1574800"/>
            <a:ext cx="4192588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j-lt"/>
              </a:rPr>
              <a:t>Ventil</a:t>
            </a:r>
            <a:r>
              <a:rPr lang="en-US" dirty="0" smtClean="0">
                <a:latin typeface="+mj-lt"/>
              </a:rPr>
              <a:t> </a:t>
            </a:r>
            <a:r>
              <a:rPr lang="sq-AL" dirty="0" smtClean="0">
                <a:latin typeface="+mj-lt"/>
              </a:rPr>
              <a:t> i patentuar për mbushje </a:t>
            </a:r>
            <a:r>
              <a:rPr lang="bg-BG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Pipelife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Fluidmaster</a:t>
            </a:r>
            <a:r>
              <a:rPr lang="en-US" dirty="0">
                <a:latin typeface="+mj-lt"/>
              </a:rPr>
              <a:t> </a:t>
            </a:r>
            <a:r>
              <a:rPr lang="sq-AL" dirty="0" err="1" smtClean="0">
                <a:latin typeface="+mj-lt"/>
              </a:rPr>
              <a:t>servo</a:t>
            </a:r>
            <a:r>
              <a:rPr lang="sq-AL" dirty="0" smtClean="0">
                <a:latin typeface="+mj-lt"/>
              </a:rPr>
              <a:t> flegër hidraulik </a:t>
            </a:r>
            <a:r>
              <a:rPr lang="bg-BG" dirty="0" smtClean="0">
                <a:latin typeface="+mj-lt"/>
              </a:rPr>
              <a:t>747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Funksionim  efektiv në presion të lartë dhe të ulët të ujit</a:t>
            </a:r>
            <a:r>
              <a:rPr lang="ru-RU" dirty="0" smtClean="0">
                <a:latin typeface="+mj-lt"/>
              </a:rPr>
              <a:t>: </a:t>
            </a:r>
            <a:r>
              <a:rPr lang="ru-RU" dirty="0">
                <a:latin typeface="+mj-lt"/>
              </a:rPr>
              <a:t>0,2 - 16 bar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Ultra e pazhurmë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err="1" smtClean="0">
                <a:latin typeface="+mj-lt"/>
              </a:rPr>
              <a:t>Akses</a:t>
            </a:r>
            <a:r>
              <a:rPr lang="sq-AL" dirty="0" smtClean="0">
                <a:latin typeface="+mj-lt"/>
              </a:rPr>
              <a:t> unik i lehtë dhe mirëmbajtje e modulit 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Membranë </a:t>
            </a:r>
            <a:r>
              <a:rPr lang="sq-AL" dirty="0" err="1" smtClean="0">
                <a:latin typeface="+mj-lt"/>
              </a:rPr>
              <a:t>vetëpastruese</a:t>
            </a:r>
            <a:r>
              <a:rPr lang="sq-AL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76056" y="1551394"/>
            <a:ext cx="3312368" cy="45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8925" y="1574800"/>
            <a:ext cx="4192588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>
                <a:latin typeface="+mj-lt"/>
              </a:rPr>
              <a:t>Kaset</a:t>
            </a:r>
            <a:r>
              <a:rPr lang="en-US" b="1" dirty="0" err="1">
                <a:latin typeface="+mj-lt"/>
              </a:rPr>
              <a:t>a</a:t>
            </a:r>
            <a:r>
              <a:rPr lang="sq-A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p</a:t>
            </a:r>
            <a:r>
              <a:rPr lang="sq-AL" b="1" dirty="0" smtClean="0">
                <a:latin typeface="+mj-lt"/>
              </a:rPr>
              <a:t>ë</a:t>
            </a:r>
            <a:r>
              <a:rPr lang="en-US" b="1" dirty="0" smtClean="0">
                <a:latin typeface="+mj-lt"/>
              </a:rPr>
              <a:t>r </a:t>
            </a:r>
            <a:r>
              <a:rPr lang="sq-AL" b="1" dirty="0" smtClean="0">
                <a:latin typeface="+mj-lt"/>
              </a:rPr>
              <a:t>shkarkimin</a:t>
            </a:r>
            <a:r>
              <a:rPr lang="en-US" b="1" dirty="0" smtClean="0">
                <a:latin typeface="+mj-lt"/>
              </a:rPr>
              <a:t> e </a:t>
            </a:r>
            <a:r>
              <a:rPr lang="sq-AL" b="1" dirty="0" smtClean="0">
                <a:latin typeface="+mj-lt"/>
              </a:rPr>
              <a:t>ujit</a:t>
            </a:r>
            <a:r>
              <a:rPr lang="en-US" b="1" dirty="0" smtClean="0"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Material </a:t>
            </a:r>
            <a:r>
              <a:rPr lang="en-US" dirty="0" smtClean="0">
                <a:latin typeface="+mj-lt"/>
              </a:rPr>
              <a:t> PP</a:t>
            </a:r>
          </a:p>
          <a:p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Volum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9 l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Izolim termik prej</a:t>
            </a:r>
            <a:r>
              <a:rPr lang="bg-BG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EPS </a:t>
            </a:r>
            <a:r>
              <a:rPr lang="en-US" dirty="0">
                <a:latin typeface="+mj-lt"/>
              </a:rPr>
              <a:t>(molded Styrofoam)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87941" y="2127545"/>
            <a:ext cx="374326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b="1" dirty="0" smtClean="0"/>
              <a:t>Mekanizmi i shkarkimit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/>
              <a:t>I rregulluar </a:t>
            </a:r>
            <a:r>
              <a:rPr lang="sq-AL" dirty="0" err="1" smtClean="0"/>
              <a:t>fabrikisht</a:t>
            </a:r>
            <a:r>
              <a:rPr lang="sq-AL" dirty="0" smtClean="0"/>
              <a:t> për</a:t>
            </a:r>
            <a:r>
              <a:rPr lang="bg-BG" dirty="0" smtClean="0"/>
              <a:t>:</a:t>
            </a:r>
            <a:endParaRPr lang="en-US" dirty="0" smtClean="0"/>
          </a:p>
          <a:p>
            <a:pPr lvl="1"/>
            <a:r>
              <a:rPr lang="sq-AL" dirty="0"/>
              <a:t>l</a:t>
            </a:r>
            <a:r>
              <a:rPr lang="sq-AL" dirty="0" smtClean="0"/>
              <a:t>arje  të madhe </a:t>
            </a:r>
            <a:r>
              <a:rPr lang="en-US" dirty="0" smtClean="0"/>
              <a:t> 6L</a:t>
            </a:r>
          </a:p>
          <a:p>
            <a:pPr lvl="1"/>
            <a:r>
              <a:rPr lang="sq-AL" dirty="0"/>
              <a:t>l</a:t>
            </a:r>
            <a:r>
              <a:rPr lang="sq-AL" dirty="0" smtClean="0"/>
              <a:t>arje të vogël</a:t>
            </a:r>
            <a:r>
              <a:rPr lang="en-US" dirty="0" smtClean="0"/>
              <a:t>  </a:t>
            </a:r>
            <a:r>
              <a:rPr lang="en-US" dirty="0"/>
              <a:t>3L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/>
              <a:t>Tub i përkulshëm  gome gjatë çmontimit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q-AL" dirty="0" smtClean="0"/>
              <a:t>Mekanizëm i shkarkimit që mund të ndërrohet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5035" r="-65035"/>
          <a:stretch/>
        </p:blipFill>
        <p:spPr>
          <a:xfrm>
            <a:off x="6121400" y="1627188"/>
            <a:ext cx="2738438" cy="4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95536" y="1844824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ISOCPEUR" panose="020B0604020202020204" pitchFamily="34" charset="0"/>
              </a:rPr>
              <a:t> </a:t>
            </a:r>
            <a:r>
              <a:rPr lang="sq-AL" sz="1800" b="1" dirty="0" smtClean="0">
                <a:latin typeface="ISOCPEUR" panose="020B0604020202020204" pitchFamily="34" charset="0"/>
              </a:rPr>
              <a:t>Konstruksioni i </a:t>
            </a:r>
            <a:r>
              <a:rPr lang="sq-AL" sz="1800" b="1" dirty="0" smtClean="0">
                <a:latin typeface="+mj-lt"/>
              </a:rPr>
              <a:t>ç</a:t>
            </a:r>
            <a:r>
              <a:rPr lang="sq-AL" sz="1800" b="1" dirty="0" smtClean="0">
                <a:latin typeface="ISOCPEUR" panose="020B0604020202020204" pitchFamily="34" charset="0"/>
              </a:rPr>
              <a:t>elikut </a:t>
            </a:r>
            <a:endParaRPr lang="bg-BG" sz="20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Profil katror </a:t>
            </a:r>
            <a:r>
              <a:rPr lang="en-US" sz="1800" dirty="0" smtClean="0">
                <a:latin typeface="+mj-lt"/>
              </a:rPr>
              <a:t>4x4 cm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I lyer me pluhur elektrostatik për mbrojtje maksimale kundër korrozionit 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+mj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23528" y="501317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Distanca nga WC 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80112" y="1261368"/>
            <a:ext cx="2736304" cy="250204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580112" y="4293096"/>
            <a:ext cx="2903453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5724128" y="4365104"/>
            <a:ext cx="2206943" cy="220694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323429" y="1631950"/>
            <a:ext cx="2873880" cy="2206625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323528" y="177281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sz="2000" b="1" dirty="0"/>
              <a:t> </a:t>
            </a:r>
            <a:r>
              <a:rPr lang="sq-AL" sz="2000" b="1" dirty="0" smtClean="0"/>
              <a:t>Elementet për </a:t>
            </a:r>
            <a:r>
              <a:rPr lang="sq-AL" sz="2000" b="1" dirty="0" smtClean="0"/>
              <a:t>montim </a:t>
            </a:r>
            <a:r>
              <a:rPr lang="sq-AL" sz="2000" b="1" dirty="0" smtClean="0"/>
              <a:t>në mur 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Elemente  </a:t>
            </a:r>
            <a:r>
              <a:rPr lang="sq-AL" sz="1800" dirty="0" err="1" smtClean="0">
                <a:latin typeface="+mj-lt"/>
              </a:rPr>
              <a:t>fleksibële</a:t>
            </a:r>
            <a:r>
              <a:rPr lang="sq-AL" sz="1800" dirty="0" smtClean="0">
                <a:latin typeface="+mj-lt"/>
              </a:rPr>
              <a:t> për montim në mur me </a:t>
            </a:r>
            <a:r>
              <a:rPr lang="sq-AL" sz="1800" dirty="0" err="1" smtClean="0">
                <a:latin typeface="+mj-lt"/>
              </a:rPr>
              <a:t>akses</a:t>
            </a:r>
            <a:r>
              <a:rPr lang="sq-AL" sz="1800" dirty="0" smtClean="0">
                <a:latin typeface="+mj-lt"/>
              </a:rPr>
              <a:t> të lehtë për shpim dhe fiksim direkt </a:t>
            </a:r>
            <a:endParaRPr lang="bg-BG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Komplet për montim në kënd</a:t>
            </a:r>
            <a:r>
              <a:rPr lang="bg-BG" sz="1800" dirty="0" smtClean="0">
                <a:latin typeface="+mj-lt"/>
              </a:rPr>
              <a:t>– </a:t>
            </a:r>
            <a:r>
              <a:rPr lang="sq-AL" sz="1800" dirty="0" smtClean="0">
                <a:latin typeface="+mj-lt"/>
              </a:rPr>
              <a:t>ofrohet si aksesor 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1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/>
          <a:stretch/>
        </p:blipFill>
        <p:spPr>
          <a:xfrm>
            <a:off x="5004048" y="1700808"/>
            <a:ext cx="3772100" cy="22066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83568" y="4293096"/>
            <a:ext cx="3288617" cy="22066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23528" y="1772816"/>
            <a:ext cx="4192588" cy="25682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1800" smtClean="0"/>
          </a:p>
          <a:p>
            <a:pPr>
              <a:buFont typeface="Wingdings" panose="05000000000000000000" pitchFamily="2" charset="2"/>
              <a:buChar char="§"/>
            </a:pPr>
            <a:r>
              <a:rPr lang="sq-AL" sz="2000" b="1" smtClean="0">
                <a:latin typeface="+mj-lt"/>
              </a:rPr>
              <a:t>Elementet për montim mbi dysheme </a:t>
            </a:r>
            <a:endParaRPr lang="en-US" sz="2000" b="1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smtClean="0">
                <a:latin typeface="+mj-lt"/>
              </a:rPr>
              <a:t>Komplet për montim në mur dhe nga poshtë pa nevojën e  montimit në dysheme </a:t>
            </a:r>
            <a:r>
              <a:rPr lang="bg-BG" sz="1800" smtClean="0">
                <a:latin typeface="+mj-lt"/>
              </a:rPr>
              <a:t>– </a:t>
            </a:r>
            <a:r>
              <a:rPr lang="sq-AL" sz="1800" smtClean="0">
                <a:latin typeface="+mj-lt"/>
              </a:rPr>
              <a:t>ofrohet si aksesor </a:t>
            </a:r>
            <a:endParaRPr lang="en-US" sz="180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5364088" y="4149080"/>
            <a:ext cx="2950565" cy="24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1520" y="1628800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sz="2000" b="1" dirty="0" smtClean="0">
                <a:latin typeface="+mj-lt"/>
              </a:rPr>
              <a:t>Kompleti për montim së larti </a:t>
            </a:r>
            <a:r>
              <a:rPr lang="bg-BG" sz="2000" b="1" dirty="0" smtClean="0">
                <a:latin typeface="+mj-lt"/>
              </a:rPr>
              <a:t> (</a:t>
            </a:r>
            <a:r>
              <a:rPr lang="sq-AL" sz="2000" b="1" dirty="0" smtClean="0">
                <a:latin typeface="+mj-lt"/>
              </a:rPr>
              <a:t>tualet për invalidë</a:t>
            </a:r>
            <a:r>
              <a:rPr lang="bg-BG" sz="2000" b="1" dirty="0" smtClean="0">
                <a:latin typeface="+mj-lt"/>
              </a:rPr>
              <a:t>)</a:t>
            </a:r>
            <a:r>
              <a:rPr lang="en-US" sz="2000" b="1" dirty="0" smtClean="0">
                <a:latin typeface="+mj-lt"/>
              </a:rPr>
              <a:t> </a:t>
            </a:r>
            <a:endParaRPr lang="bg-BG" sz="20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DUPLO </a:t>
            </a:r>
            <a:r>
              <a:rPr lang="sq-AL" sz="1800" dirty="0" smtClean="0">
                <a:latin typeface="+mj-lt"/>
              </a:rPr>
              <a:t>nga 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55 </a:t>
            </a:r>
            <a:r>
              <a:rPr lang="sq-AL" sz="1800" dirty="0" smtClean="0">
                <a:latin typeface="+mj-lt"/>
              </a:rPr>
              <a:t>deri në</a:t>
            </a:r>
            <a:r>
              <a:rPr lang="bg-BG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500 </a:t>
            </a:r>
            <a:r>
              <a:rPr lang="en-US" sz="1800" dirty="0">
                <a:latin typeface="+mj-lt"/>
              </a:rPr>
              <a:t>mm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Komplet stabilizues – ofrohet si aksesor 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899592" y="4653136"/>
            <a:ext cx="4029805" cy="2054530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300192" y="4221088"/>
            <a:ext cx="2043526" cy="220662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229127" y="1772816"/>
            <a:ext cx="4679477" cy="20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701" y="260648"/>
            <a:ext cx="5370411" cy="2002637"/>
          </a:xfrm>
        </p:spPr>
        <p:txBody>
          <a:bodyPr/>
          <a:lstStyle/>
          <a:p>
            <a:r>
              <a:rPr lang="sq-AL" b="1" dirty="0" smtClean="0">
                <a:latin typeface="ISOCPEUR" panose="020B0604020202020204" pitchFamily="34" charset="0"/>
              </a:rPr>
              <a:t>Pse kaseta  brenda murit  </a:t>
            </a:r>
            <a:r>
              <a:rPr lang="sq-AL" b="1" dirty="0" smtClean="0"/>
              <a:t>për</a:t>
            </a:r>
            <a:r>
              <a:rPr lang="sq-AL" b="1" dirty="0" smtClean="0">
                <a:latin typeface="ISOCPEUR" panose="020B0604020202020204" pitchFamily="34" charset="0"/>
              </a:rPr>
              <a:t> shkarkimin e ujit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1026" name="Picture 2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9" y="2708920"/>
            <a:ext cx="3218334" cy="32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вързано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11" y="2708920"/>
            <a:ext cx="3250456" cy="32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4041760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3200" b="1" dirty="0" smtClean="0">
                <a:latin typeface="ISOCPEUR" panose="020B0604020202020204" pitchFamily="34" charset="0"/>
              </a:rPr>
              <a:t>kundrejt</a:t>
            </a:r>
            <a:endParaRPr lang="bg-BG" sz="3200" b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1520" y="1484784"/>
            <a:ext cx="4192588" cy="2460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sz="2000" b="1" dirty="0" smtClean="0">
                <a:latin typeface="+mj-lt"/>
              </a:rPr>
              <a:t>Kapakë</a:t>
            </a:r>
            <a:r>
              <a:rPr lang="en-US" sz="2000" b="1" dirty="0" smtClean="0">
                <a:latin typeface="+mj-lt"/>
              </a:rPr>
              <a:t>t</a:t>
            </a:r>
            <a:r>
              <a:rPr lang="sq-AL" sz="2000" b="1" dirty="0" smtClean="0">
                <a:latin typeface="+mj-lt"/>
              </a:rPr>
              <a:t> mbrojtës për montim </a:t>
            </a:r>
            <a:endParaRPr lang="en-US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Ngjyrë të verdhë </a:t>
            </a:r>
            <a:endParaRPr lang="en-US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Të formuar që të mund të përdoren edhe si  shabllone për shpimin e vrimave </a:t>
            </a: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bg-BG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bg-BG" sz="1600" dirty="0">
              <a:latin typeface="+mj-lt"/>
            </a:endParaRPr>
          </a:p>
          <a:p>
            <a:pPr marL="271462" lvl="1" indent="0">
              <a:buNone/>
            </a:pPr>
            <a:endParaRPr lang="en-US" sz="16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sz="2000" b="1" dirty="0" smtClean="0">
                <a:latin typeface="+mj-lt"/>
              </a:rPr>
              <a:t>Bërryl i daljes dhe </a:t>
            </a:r>
            <a:r>
              <a:rPr lang="sq-AL" sz="2000" b="1" dirty="0" err="1" smtClean="0">
                <a:latin typeface="+mj-lt"/>
              </a:rPr>
              <a:t>adapter</a:t>
            </a:r>
            <a:r>
              <a:rPr lang="sq-AL" sz="2000" b="1" dirty="0" smtClean="0">
                <a:latin typeface="+mj-lt"/>
              </a:rPr>
              <a:t> </a:t>
            </a:r>
            <a:endParaRPr lang="bg-BG" sz="20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err="1" smtClean="0">
                <a:latin typeface="+mj-lt"/>
              </a:rPr>
              <a:t>Fashetë</a:t>
            </a:r>
            <a:r>
              <a:rPr lang="sq-AL" sz="1600" dirty="0" smtClean="0">
                <a:latin typeface="+mj-lt"/>
              </a:rPr>
              <a:t> klik për fiksimin e bërrylit të daljes </a:t>
            </a:r>
            <a:endParaRPr lang="en-US" sz="16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>
                <a:latin typeface="+mj-lt"/>
              </a:rPr>
              <a:t>Rregullim i  thellësisë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+/- 10 mm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80112" y="1484784"/>
            <a:ext cx="2371221" cy="22066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004048" y="4077072"/>
            <a:ext cx="963963" cy="22066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6516216" y="4293096"/>
            <a:ext cx="1862793" cy="22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88024" y="2492896"/>
            <a:ext cx="4133907" cy="26642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4192588" cy="2880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Flexifon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/>
              <a:t>Tub </a:t>
            </a:r>
            <a:r>
              <a:rPr lang="sq-AL" sz="1600" dirty="0" err="1" smtClean="0"/>
              <a:t>fleksibël</a:t>
            </a:r>
            <a:r>
              <a:rPr lang="sq-AL" sz="1600" dirty="0" smtClean="0"/>
              <a:t>   për lidhje</a:t>
            </a:r>
            <a:r>
              <a:rPr lang="en-US" sz="1600" dirty="0" smtClean="0"/>
              <a:t> </a:t>
            </a:r>
            <a:r>
              <a:rPr lang="sq-AL" sz="1600" dirty="0" smtClean="0"/>
              <a:t>me kanalizimin  </a:t>
            </a:r>
            <a:r>
              <a:rPr lang="en-US" sz="1600" dirty="0" smtClean="0"/>
              <a:t> </a:t>
            </a:r>
            <a:r>
              <a:rPr lang="en-US" sz="1600" dirty="0"/>
              <a:t>(Ø 90 mm</a:t>
            </a:r>
            <a:r>
              <a:rPr lang="en-US" sz="16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smtClean="0"/>
              <a:t>Zgjidhje e lehtë për situata të vështira 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600" dirty="0" err="1" smtClean="0"/>
              <a:t>Adapter</a:t>
            </a:r>
            <a:r>
              <a:rPr lang="sq-AL" sz="1600" dirty="0" smtClean="0"/>
              <a:t> ekscentrik </a:t>
            </a:r>
            <a:r>
              <a:rPr lang="en-US" sz="1600" dirty="0" smtClean="0"/>
              <a:t>(Ø 90x110 mm)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bg-BG" sz="2800" dirty="0"/>
          </a:p>
        </p:txBody>
      </p:sp>
      <p:pic>
        <p:nvPicPr>
          <p:cNvPr id="9218" name="Picture 2" descr="Резултат с изображение за happy smi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3284984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3600" b="1" dirty="0" smtClean="0">
                <a:latin typeface="ISOCPEUR" panose="020B0604020202020204" pitchFamily="34" charset="0"/>
              </a:rPr>
              <a:t>Pyetje</a:t>
            </a:r>
            <a:r>
              <a:rPr lang="bg-BG" sz="3600" b="1" dirty="0" smtClean="0">
                <a:latin typeface="ISOCPEUR" panose="020B0604020202020204" pitchFamily="34" charset="0"/>
              </a:rPr>
              <a:t> ?</a:t>
            </a:r>
            <a:endParaRPr lang="bg-BG" sz="3600" b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bg-B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3848" y="2969049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3600" b="1" dirty="0" smtClean="0">
                <a:latin typeface="+mj-lt"/>
              </a:rPr>
              <a:t>Faleminderit </a:t>
            </a:r>
            <a:r>
              <a:rPr lang="bg-BG" sz="3600" b="1" dirty="0" smtClean="0">
                <a:latin typeface="+mj-lt"/>
              </a:rPr>
              <a:t> </a:t>
            </a:r>
          </a:p>
          <a:p>
            <a:r>
              <a:rPr lang="sq-AL" sz="3600" b="1" dirty="0" smtClean="0">
                <a:latin typeface="+mj-lt"/>
              </a:rPr>
              <a:t>për vëmendjen</a:t>
            </a:r>
            <a:endParaRPr lang="bg-BG" sz="3600" b="1" dirty="0">
              <a:latin typeface="+mj-lt"/>
            </a:endParaRPr>
          </a:p>
        </p:txBody>
      </p:sp>
      <p:pic>
        <p:nvPicPr>
          <p:cNvPr id="10242" name="Picture 2" descr="Резултат с изображение за happy toilet emot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3272288" cy="45632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b="1" dirty="0" smtClean="0">
                <a:latin typeface="+mj-lt"/>
              </a:rPr>
              <a:t>Transformimi i kërkuar i banjës  </a:t>
            </a:r>
            <a:endParaRPr lang="en-US" b="1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Moderne dhe atraktive </a:t>
            </a:r>
            <a:endParaRPr lang="bg-BG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Funksional</a:t>
            </a:r>
            <a:r>
              <a:rPr lang="sq-AL" sz="1800" dirty="0">
                <a:latin typeface="+mj-lt"/>
              </a:rPr>
              <a:t>e</a:t>
            </a: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b="1" dirty="0" smtClean="0">
                <a:latin typeface="+mj-lt"/>
              </a:rPr>
              <a:t>Shfrytëzimi i hapësirës</a:t>
            </a:r>
            <a:endParaRPr lang="en-US" b="1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Shfryt</a:t>
            </a:r>
            <a:r>
              <a:rPr lang="sq-AL" sz="1800" dirty="0">
                <a:latin typeface="+mj-lt"/>
              </a:rPr>
              <a:t>ë</a:t>
            </a:r>
            <a:r>
              <a:rPr lang="sq-AL" sz="1800" dirty="0" smtClean="0">
                <a:latin typeface="+mj-lt"/>
              </a:rPr>
              <a:t>zimi më i mirë i hapësirës  bile në ambiente të vogla </a:t>
            </a:r>
            <a:endParaRPr lang="bg-BG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err="1" smtClean="0">
                <a:latin typeface="+mj-lt"/>
              </a:rPr>
              <a:t>Minimalizmi</a:t>
            </a:r>
            <a:r>
              <a:rPr lang="sq-AL" sz="1800" dirty="0" smtClean="0">
                <a:latin typeface="+mj-lt"/>
              </a:rPr>
              <a:t> është modern </a:t>
            </a:r>
            <a:endParaRPr lang="en-US" sz="1800" dirty="0" smtClean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pic>
        <p:nvPicPr>
          <p:cNvPr id="2050" name="Picture 2" descr="Резултат с изображение за modern bathroom design in whi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625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b="1" dirty="0" smtClean="0">
                <a:latin typeface="+mj-lt"/>
              </a:rPr>
              <a:t>Dizajni modern çdo herë </a:t>
            </a:r>
            <a:endParaRPr lang="bg-BG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Montim në mur dhe jo mbi dysheme</a:t>
            </a:r>
            <a:endParaRPr lang="en-US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Mundësi të reja për zgjidhjet </a:t>
            </a:r>
            <a:r>
              <a:rPr lang="sq-AL" sz="1800" dirty="0" err="1" smtClean="0">
                <a:latin typeface="+mj-lt"/>
              </a:rPr>
              <a:t>dizajnere</a:t>
            </a:r>
            <a:r>
              <a:rPr lang="sq-AL" sz="1800" dirty="0" smtClean="0">
                <a:latin typeface="+mj-lt"/>
              </a:rPr>
              <a:t> për rafte e të tjera </a:t>
            </a:r>
            <a:endParaRPr lang="bg-BG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WC-ja mund të ndërrohet pa kasetën për shkarkimin e  ujit</a:t>
            </a:r>
            <a:endParaRPr lang="en-US" b="1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E lehtë për pastrim </a:t>
            </a:r>
            <a:endParaRPr lang="bg-BG" sz="1800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>
                <a:latin typeface="+mj-lt"/>
              </a:rPr>
              <a:t>E mbrojtur kundër vandalizmit </a:t>
            </a:r>
            <a:endParaRPr lang="en-US" sz="1800" dirty="0" smtClean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6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54" y="1196752"/>
            <a:ext cx="3929955" cy="55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17988" cy="752103"/>
          </a:xfrm>
        </p:spPr>
        <p:txBody>
          <a:bodyPr/>
          <a:lstStyle/>
          <a:p>
            <a:r>
              <a:rPr lang="sq-AL" b="1" dirty="0" smtClean="0">
                <a:latin typeface="ISOCPEUR" panose="020B0604020202020204" pitchFamily="34" charset="0"/>
              </a:rPr>
              <a:t>Butona, </a:t>
            </a:r>
            <a:r>
              <a:rPr lang="bg-BG" b="1" dirty="0" smtClean="0">
                <a:latin typeface="ISOCPEUR" panose="020B0604020202020204" pitchFamily="34" charset="0"/>
              </a:rPr>
              <a:t/>
            </a:r>
            <a:br>
              <a:rPr lang="bg-BG" b="1" dirty="0" smtClean="0">
                <a:latin typeface="ISOCPEUR" panose="020B0604020202020204" pitchFamily="34" charset="0"/>
              </a:rPr>
            </a:br>
            <a:r>
              <a:rPr lang="sq-AL" b="1" dirty="0" smtClean="0">
                <a:latin typeface="ISOCPEUR" panose="020B0604020202020204" pitchFamily="34" charset="0"/>
              </a:rPr>
              <a:t>estetika dhe</a:t>
            </a:r>
            <a:r>
              <a:rPr lang="bg-BG" b="1" dirty="0" smtClean="0">
                <a:latin typeface="ISOCPEUR" panose="020B0604020202020204" pitchFamily="34" charset="0"/>
              </a:rPr>
              <a:t> </a:t>
            </a:r>
            <a:r>
              <a:rPr lang="sq-AL" b="1" dirty="0" smtClean="0">
                <a:latin typeface="ISOCPEUR" panose="020B0604020202020204" pitchFamily="34" charset="0"/>
              </a:rPr>
              <a:t/>
            </a:r>
            <a:br>
              <a:rPr lang="sq-AL" b="1" dirty="0" smtClean="0">
                <a:latin typeface="ISOCPEUR" panose="020B0604020202020204" pitchFamily="34" charset="0"/>
              </a:rPr>
            </a:br>
            <a:r>
              <a:rPr lang="sq-AL" b="1" dirty="0" smtClean="0">
                <a:latin typeface="ISOCPEUR" panose="020B0604020202020204" pitchFamily="34" charset="0"/>
              </a:rPr>
              <a:t>individualitet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5936" r="-25936"/>
          <a:stretch/>
        </p:blipFill>
        <p:spPr>
          <a:xfrm>
            <a:off x="2267744" y="1916832"/>
            <a:ext cx="4780781" cy="45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3272288" cy="45484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ANGULATUS </a:t>
            </a:r>
            <a:r>
              <a:rPr lang="en-US" b="1" dirty="0" smtClean="0">
                <a:latin typeface="+mj-lt"/>
              </a:rPr>
              <a:t>PREMIUM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Çelik i kromuar me shkëlqim</a:t>
            </a:r>
            <a:endParaRPr lang="bg-BG" dirty="0" smtClean="0">
              <a:latin typeface="+mj-lt"/>
            </a:endParaRPr>
          </a:p>
          <a:p>
            <a:pPr marL="271462" lvl="1" indent="0">
              <a:buNone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ANGULATUS PREMIUM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Xham i bardhë ose i zi </a:t>
            </a:r>
            <a:endParaRPr lang="en-US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OVATUS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dirty="0" smtClean="0">
                <a:latin typeface="+mj-lt"/>
              </a:rPr>
              <a:t>Krom i bardhë, mat ose me shkëlqim 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ANGULATUS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dirty="0">
                <a:latin typeface="+mj-lt"/>
              </a:rPr>
              <a:t>Krom i bardhë, mat ose me shkëlqim 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3917925" y="1651442"/>
            <a:ext cx="4398491" cy="4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616624" cy="720080"/>
          </a:xfrm>
        </p:spPr>
        <p:txBody>
          <a:bodyPr/>
          <a:lstStyle/>
          <a:p>
            <a:r>
              <a:rPr lang="sq-AL" b="1" dirty="0" smtClean="0">
                <a:latin typeface="ISOCPEUR" panose="020B0604020202020204" pitchFamily="34" charset="0"/>
              </a:rPr>
              <a:t>Pasqyra e sistemit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4098" name="Picture 2" descr="C:\Users\bgmarnik\Desktop\604300W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35127" cy="48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u-ES" sz="2800" dirty="0">
              <a:latin typeface="ISOCPEUR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8465657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83214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q-AL" sz="2800" b="1" dirty="0" smtClean="0"/>
              <a:t>Çfarë garantojmë ne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0809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1" y="258789"/>
            <a:ext cx="6080626" cy="750613"/>
          </a:xfrm>
        </p:spPr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512" y="1413350"/>
            <a:ext cx="4192588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q-AL" b="1" dirty="0" smtClean="0"/>
              <a:t>Karakteristikat kryesore 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Konstruksion çeliku i lyer me bojë pluhur elektrostatik në ngjyrë blu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Profil katror </a:t>
            </a:r>
            <a:r>
              <a:rPr lang="en-US" sz="1800" dirty="0" smtClean="0"/>
              <a:t>40x40 </a:t>
            </a:r>
            <a:r>
              <a:rPr lang="sq-AL" sz="1800" dirty="0" err="1" smtClean="0"/>
              <a:t>mm</a:t>
            </a:r>
            <a:r>
              <a:rPr lang="sq-AL" sz="1800" dirty="0" smtClean="0"/>
              <a:t> me kasetë të montuar paraprakisht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Buton i dyfishtë për shkarkimit e ujit </a:t>
            </a:r>
            <a:r>
              <a:rPr lang="en-US" sz="1800" dirty="0" smtClean="0"/>
              <a:t> </a:t>
            </a:r>
            <a:r>
              <a:rPr lang="en-US" sz="1800" dirty="0"/>
              <a:t>(3/6 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Mundësi për rregullimin e ujit të përdorur</a:t>
            </a:r>
            <a:r>
              <a:rPr lang="en-US" sz="1800" dirty="0" smtClean="0"/>
              <a:t> (</a:t>
            </a:r>
            <a:r>
              <a:rPr lang="sq-AL" sz="1800" dirty="0" smtClean="0"/>
              <a:t>nga </a:t>
            </a:r>
            <a:r>
              <a:rPr lang="en-US" sz="1800" dirty="0" smtClean="0"/>
              <a:t> </a:t>
            </a:r>
            <a:r>
              <a:rPr lang="en-US" sz="1800" dirty="0"/>
              <a:t>4-7 </a:t>
            </a:r>
            <a:r>
              <a:rPr lang="en-US" sz="1800" dirty="0" smtClean="0"/>
              <a:t>L</a:t>
            </a:r>
            <a:r>
              <a:rPr lang="bg-BG" sz="1800" dirty="0" smtClean="0"/>
              <a:t> </a:t>
            </a:r>
            <a:r>
              <a:rPr lang="sq-AL" sz="1800" dirty="0" smtClean="0"/>
              <a:t>deri në </a:t>
            </a:r>
            <a:r>
              <a:rPr lang="bg-BG" sz="1800" dirty="0" smtClean="0"/>
              <a:t> </a:t>
            </a:r>
            <a:r>
              <a:rPr lang="en-US" sz="1800" dirty="0" smtClean="0"/>
              <a:t>2-3 </a:t>
            </a:r>
            <a:r>
              <a:rPr lang="en-US" sz="1800" dirty="0"/>
              <a:t>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err="1" smtClean="0"/>
              <a:t>Fasheta</a:t>
            </a:r>
            <a:r>
              <a:rPr lang="sq-AL" sz="1800" dirty="0" smtClean="0"/>
              <a:t> të montuara paraprakisht në mur dhe këmbëza që rregullohen</a:t>
            </a:r>
            <a:r>
              <a:rPr lang="en-US" sz="1800" dirty="0" smtClean="0"/>
              <a:t> </a:t>
            </a:r>
            <a:r>
              <a:rPr lang="en-US" sz="1800" dirty="0"/>
              <a:t>(0-200 mm)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Lidhje e sipërme me sistemin e furnizimit  me ujë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q-AL" sz="1800" dirty="0" smtClean="0"/>
              <a:t>Izolim i plotë kundër kondensimit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ISOCPEUR" panose="020B0604020202020204" pitchFamily="34" charset="0"/>
            </a:endParaRPr>
          </a:p>
        </p:txBody>
      </p:sp>
      <p:pic>
        <p:nvPicPr>
          <p:cNvPr id="8" name="Picture Placeholder 3"/>
          <p:cNvPicPr>
            <a:picLocks noChangeAspect="1"/>
          </p:cNvPicPr>
          <p:nvPr/>
        </p:nvPicPr>
        <p:blipFill rotWithShape="1">
          <a:blip r:embed="rId3"/>
          <a:srcRect l="-133029" r="-133029"/>
          <a:stretch/>
        </p:blipFill>
        <p:spPr>
          <a:xfrm>
            <a:off x="1763688" y="1009402"/>
            <a:ext cx="10333211" cy="49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</p:tagLst>
</file>

<file path=ppt/theme/theme1.xml><?xml version="1.0" encoding="utf-8"?>
<a:theme xmlns:a="http://schemas.openxmlformats.org/drawingml/2006/main" name="Pipelife">
  <a:themeElements>
    <a:clrScheme name="PipeLife">
      <a:dk1>
        <a:srgbClr val="53565A"/>
      </a:dk1>
      <a:lt1>
        <a:srgbClr val="FFFFFF"/>
      </a:lt1>
      <a:dk2>
        <a:srgbClr val="003DA5"/>
      </a:dk2>
      <a:lt2>
        <a:srgbClr val="ECEDED"/>
      </a:lt2>
      <a:accent1>
        <a:srgbClr val="A7A8AA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AF0917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lidemaster Pipelife.potx" id="{8B252B44-68B5-4A69-A0C8-EFC6F72391B2}" vid="{C0FBF329-A4D0-45C3-93AF-28CCB83F81B2}"/>
    </a:ext>
  </a:extLst>
</a:theme>
</file>

<file path=ppt/theme/theme2.xml><?xml version="1.0" encoding="utf-8"?>
<a:theme xmlns:a="http://schemas.openxmlformats.org/drawingml/2006/main" name="Wienerberger add-ons">
  <a:themeElements>
    <a:clrScheme name="PipeLife">
      <a:dk1>
        <a:srgbClr val="53565A"/>
      </a:dk1>
      <a:lt1>
        <a:srgbClr val="FFFFFF"/>
      </a:lt1>
      <a:dk2>
        <a:srgbClr val="003DA5"/>
      </a:dk2>
      <a:lt2>
        <a:srgbClr val="ECEDED"/>
      </a:lt2>
      <a:accent1>
        <a:srgbClr val="A7A8AA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AF0917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lidemaster Pipelife.potx" id="{8B252B44-68B5-4A69-A0C8-EFC6F72391B2}" vid="{667CA963-B8B1-49E7-B6B3-B820C3FCC5AD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peLife">
    <a:dk1>
      <a:srgbClr val="53565A"/>
    </a:dk1>
    <a:lt1>
      <a:srgbClr val="FFFFFF"/>
    </a:lt1>
    <a:dk2>
      <a:srgbClr val="003DA5"/>
    </a:dk2>
    <a:lt2>
      <a:srgbClr val="ECEDED"/>
    </a:lt2>
    <a:accent1>
      <a:srgbClr val="A7A8AA"/>
    </a:accent1>
    <a:accent2>
      <a:srgbClr val="D7D1C3"/>
    </a:accent2>
    <a:accent3>
      <a:srgbClr val="9F8F89"/>
    </a:accent3>
    <a:accent4>
      <a:srgbClr val="9AA8A1"/>
    </a:accent4>
    <a:accent5>
      <a:srgbClr val="C2D4D8"/>
    </a:accent5>
    <a:accent6>
      <a:srgbClr val="AF0917"/>
    </a:accent6>
    <a:hlink>
      <a:srgbClr val="C3A578"/>
    </a:hlink>
    <a:folHlink>
      <a:srgbClr val="9F8F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2F2DB554E8F4B8AB642262A6068CF" ma:contentTypeVersion="7" ma:contentTypeDescription="Create a new document." ma:contentTypeScope="" ma:versionID="b09723cfbf4c81b73d21e7da6bb1f8bf">
  <xsd:schema xmlns:xsd="http://www.w3.org/2001/XMLSchema" xmlns:xs="http://www.w3.org/2001/XMLSchema" xmlns:p="http://schemas.microsoft.com/office/2006/metadata/properties" xmlns:ns2="80430758-72ad-4cde-bc58-72558f2411c2" xmlns:ns3="239205e3-734e-4ba0-a77e-4328927de549" targetNamespace="http://schemas.microsoft.com/office/2006/metadata/properties" ma:root="true" ma:fieldsID="819783caa5ac24146aa7b103a0b5e9e7" ns2:_="" ns3:_="">
    <xsd:import namespace="80430758-72ad-4cde-bc58-72558f2411c2"/>
    <xsd:import namespace="239205e3-734e-4ba0-a77e-4328927de5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0758-72ad-4cde-bc58-72558f2411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205e3-734e-4ba0-a77e-4328927de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424F4-56E7-4F15-A6FF-9547ADCC9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881B0-BADA-4C43-9963-5D8E682618C5}">
  <ds:schemaRefs>
    <ds:schemaRef ds:uri="http://purl.org/dc/dcmitype/"/>
    <ds:schemaRef ds:uri="http://schemas.microsoft.com/office/infopath/2007/PartnerControls"/>
    <ds:schemaRef ds:uri="239205e3-734e-4ba0-a77e-4328927de54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0430758-72ad-4cde-bc58-72558f2411c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9261A3-5E19-486D-B04C-9D2ABD97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430758-72ad-4cde-bc58-72558f2411c2"/>
    <ds:schemaRef ds:uri="239205e3-734e-4ba0-a77e-4328927de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Slidemaster Pipelife</Template>
  <TotalTime>5475</TotalTime>
  <Words>726</Words>
  <Application>Microsoft Office PowerPoint</Application>
  <PresentationFormat>On-screen Show (4:3)</PresentationFormat>
  <Paragraphs>168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Pipelife</vt:lpstr>
      <vt:lpstr>Wienerberger add-ons</vt:lpstr>
      <vt:lpstr>Pipelife Flush &amp; Flow</vt:lpstr>
      <vt:lpstr>Pse kaseta  brenda murit  për shkarkimin e ujit </vt:lpstr>
      <vt:lpstr>Pipelife Flush &amp; Flow</vt:lpstr>
      <vt:lpstr>Pipelife Flush &amp; Flow</vt:lpstr>
      <vt:lpstr>Butona,  estetika dhe  individualitet </vt:lpstr>
      <vt:lpstr>Pipelife Flush &amp; Flow</vt:lpstr>
      <vt:lpstr>Pasqyra e sistemit </vt:lpstr>
      <vt:lpstr>Pipelife Flush &amp; Flow</vt:lpstr>
      <vt:lpstr>Pipelife Flush &amp; Flow</vt:lpstr>
      <vt:lpstr>Pipelife Flush &amp; Flow</vt:lpstr>
      <vt:lpstr>Pipelife Flush &amp; Flow</vt:lpstr>
      <vt:lpstr>Detajet inovative 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Milenovic</dc:creator>
  <cp:lastModifiedBy>.</cp:lastModifiedBy>
  <cp:revision>105</cp:revision>
  <dcterms:created xsi:type="dcterms:W3CDTF">2019-03-18T10:23:59Z</dcterms:created>
  <dcterms:modified xsi:type="dcterms:W3CDTF">2019-10-09T08:18:27Z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0x010100D482F2DB554E8F4B8AB642262A6068CF</vt:lpwstr>
  </property>
</Properties>
</file>