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4"/>
    <p:sldMasterId id="2147483942" r:id="rId5"/>
  </p:sldMasterIdLst>
  <p:notesMasterIdLst>
    <p:notesMasterId r:id="rId29"/>
  </p:notesMasterIdLst>
  <p:handoutMasterIdLst>
    <p:handoutMasterId r:id="rId30"/>
  </p:handoutMasterIdLst>
  <p:sldIdLst>
    <p:sldId id="259" r:id="rId6"/>
    <p:sldId id="262" r:id="rId7"/>
    <p:sldId id="263" r:id="rId8"/>
    <p:sldId id="264" r:id="rId9"/>
    <p:sldId id="279" r:id="rId10"/>
    <p:sldId id="280" r:id="rId11"/>
    <p:sldId id="318" r:id="rId12"/>
    <p:sldId id="285" r:id="rId13"/>
    <p:sldId id="316" r:id="rId14"/>
    <p:sldId id="317" r:id="rId15"/>
    <p:sldId id="319" r:id="rId16"/>
    <p:sldId id="320" r:id="rId17"/>
    <p:sldId id="268" r:id="rId18"/>
    <p:sldId id="26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21" r:id="rId27"/>
    <p:sldId id="322" r:id="rId28"/>
  </p:sldIdLst>
  <p:sldSz cx="9144000" cy="6858000" type="screen4x3"/>
  <p:notesSz cx="7099300" cy="10234613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2880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1990" userDrawn="1">
          <p15:clr>
            <a:srgbClr val="A4A3A4"/>
          </p15:clr>
        </p15:guide>
        <p15:guide id="22" orient="horz" pos="212" userDrawn="1">
          <p15:clr>
            <a:srgbClr val="A4A3A4"/>
          </p15:clr>
        </p15:guide>
        <p15:guide id="23" orient="horz" pos="651" userDrawn="1">
          <p15:clr>
            <a:srgbClr val="A4A3A4"/>
          </p15:clr>
        </p15:guide>
        <p15:guide id="30" pos="2936">
          <p15:clr>
            <a:srgbClr val="A4A3A4"/>
          </p15:clr>
        </p15:guide>
        <p15:guide id="32" pos="3741" userDrawn="1">
          <p15:clr>
            <a:srgbClr val="A4A3A4"/>
          </p15:clr>
        </p15:guide>
        <p15:guide id="33" pos="3855" userDrawn="1">
          <p15:clr>
            <a:srgbClr val="A4A3A4"/>
          </p15:clr>
        </p15:guide>
        <p15:guide id="37" pos="5580" userDrawn="1">
          <p15:clr>
            <a:srgbClr val="A4A3A4"/>
          </p15:clr>
        </p15:guide>
        <p15:guide id="38" pos="182" userDrawn="1">
          <p15:clr>
            <a:srgbClr val="A4A3A4"/>
          </p15:clr>
        </p15:guide>
        <p15:guide id="39" pos="986" userDrawn="1">
          <p15:clr>
            <a:srgbClr val="A4A3A4"/>
          </p15:clr>
        </p15:guide>
        <p15:guide id="40" pos="249" userDrawn="1">
          <p15:clr>
            <a:srgbClr val="A4A3A4"/>
          </p15:clr>
        </p15:guide>
        <p15:guide id="41" pos="5513" userDrawn="1">
          <p15:clr>
            <a:srgbClr val="A4A3A4"/>
          </p15:clr>
        </p15:guide>
        <p15:guide id="42" pos="4773" userDrawn="1">
          <p15:clr>
            <a:srgbClr val="A4A3A4"/>
          </p15:clr>
        </p15:guide>
        <p15:guide id="48" pos="2823" userDrawn="1">
          <p15:clr>
            <a:srgbClr val="A4A3A4"/>
          </p15:clr>
        </p15:guide>
        <p15:guide id="49" pos="1904" userDrawn="1">
          <p15:clr>
            <a:srgbClr val="A4A3A4"/>
          </p15:clr>
        </p15:guide>
        <p15:guide id="51" pos="2019" userDrawn="1">
          <p15:clr>
            <a:srgbClr val="A4A3A4"/>
          </p15:clr>
        </p15:guide>
        <p15:guide id="52" pos="1100" userDrawn="1">
          <p15:clr>
            <a:srgbClr val="A4A3A4"/>
          </p15:clr>
        </p15:guide>
        <p15:guide id="53" pos="4661" userDrawn="1">
          <p15:clr>
            <a:srgbClr val="A4A3A4"/>
          </p15:clr>
        </p15:guide>
        <p15:guide id="54" orient="horz" pos="2898" userDrawn="1">
          <p15:clr>
            <a:srgbClr val="A4A3A4"/>
          </p15:clr>
        </p15:guide>
        <p15:guide id="58" orient="horz" pos="1448">
          <p15:clr>
            <a:srgbClr val="A4A3A4"/>
          </p15:clr>
        </p15:guide>
        <p15:guide id="59" orient="horz" pos="1022">
          <p15:clr>
            <a:srgbClr val="A4A3A4"/>
          </p15:clr>
        </p15:guide>
        <p15:guide id="61" orient="horz" pos="2470">
          <p15:clr>
            <a:srgbClr val="A4A3A4"/>
          </p15:clr>
        </p15:guide>
        <p15:guide id="63" orient="horz" pos="3380">
          <p15:clr>
            <a:srgbClr val="A4A3A4"/>
          </p15:clr>
        </p15:guide>
        <p15:guide id="65" orient="horz" pos="2414" userDrawn="1">
          <p15:clr>
            <a:srgbClr val="A4A3A4"/>
          </p15:clr>
        </p15:guide>
        <p15:guide id="66" orient="horz" pos="1503" userDrawn="1">
          <p15:clr>
            <a:srgbClr val="A4A3A4"/>
          </p15:clr>
        </p15:guide>
        <p15:guide id="67" orient="horz" pos="1932">
          <p15:clr>
            <a:srgbClr val="A4A3A4"/>
          </p15:clr>
        </p15:guide>
        <p15:guide id="68" orient="horz" pos="2956" userDrawn="1">
          <p15:clr>
            <a:srgbClr val="A4A3A4"/>
          </p15:clr>
        </p15:guide>
        <p15:guide id="70" orient="horz" pos="3864" userDrawn="1">
          <p15:clr>
            <a:srgbClr val="A4A3A4"/>
          </p15:clr>
        </p15:guide>
        <p15:guide id="71" orient="horz" pos="3436">
          <p15:clr>
            <a:srgbClr val="A4A3A4"/>
          </p15:clr>
        </p15:guide>
        <p15:guide id="72" orient="horz" pos="4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457" clrIdx="1"/>
  <p:cmAuthor id="3" name="Christina Drimmel" initials="CD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172"/>
    <a:srgbClr val="C00000"/>
    <a:srgbClr val="ED8B00"/>
    <a:srgbClr val="76881D"/>
    <a:srgbClr val="53565A"/>
    <a:srgbClr val="BB575A"/>
    <a:srgbClr val="FFC800"/>
    <a:srgbClr val="00914A"/>
    <a:srgbClr val="7F7F7F"/>
    <a:srgbClr val="9AA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9" autoAdjust="0"/>
    <p:restoredTop sz="88672" autoAdjust="0"/>
  </p:normalViewPr>
  <p:slideViewPr>
    <p:cSldViewPr showGuides="1">
      <p:cViewPr varScale="1">
        <p:scale>
          <a:sx n="80" d="100"/>
          <a:sy n="80" d="100"/>
        </p:scale>
        <p:origin x="-1620" y="-96"/>
      </p:cViewPr>
      <p:guideLst>
        <p:guide orient="horz" pos="2160"/>
        <p:guide orient="horz" pos="1990"/>
        <p:guide orient="horz" pos="212"/>
        <p:guide orient="horz" pos="651"/>
        <p:guide orient="horz" pos="2898"/>
        <p:guide orient="horz" pos="1448"/>
        <p:guide orient="horz" pos="1022"/>
        <p:guide orient="horz" pos="2470"/>
        <p:guide orient="horz" pos="3380"/>
        <p:guide orient="horz" pos="2414"/>
        <p:guide orient="horz" pos="1503"/>
        <p:guide orient="horz" pos="1932"/>
        <p:guide orient="horz" pos="2956"/>
        <p:guide orient="horz" pos="3864"/>
        <p:guide orient="horz" pos="3436"/>
        <p:guide orient="horz" pos="4189"/>
        <p:guide pos="2880"/>
        <p:guide pos="2936"/>
        <p:guide pos="3741"/>
        <p:guide pos="3855"/>
        <p:guide pos="5580"/>
        <p:guide pos="182"/>
        <p:guide pos="986"/>
        <p:guide pos="249"/>
        <p:guide pos="5513"/>
        <p:guide pos="4773"/>
        <p:guide pos="2823"/>
        <p:guide pos="1904"/>
        <p:guide pos="2019"/>
        <p:guide pos="1100"/>
        <p:guide pos="46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550"/>
    </p:cViewPr>
  </p:sorterViewPr>
  <p:notesViewPr>
    <p:cSldViewPr showGuides="1">
      <p:cViewPr varScale="1">
        <p:scale>
          <a:sx n="70" d="100"/>
          <a:sy n="70" d="100"/>
        </p:scale>
        <p:origin x="21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90E2-8CF4-4D16-BC16-2494C8461A5E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95B08-B505-4B1B-8EFB-BB3C354F77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0F128A-26CA-409E-BE68-C66F9C730CEF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34D048-4F22-4904-8133-7CCB166A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9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6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72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99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fixation</a:t>
            </a:r>
          </a:p>
          <a:p>
            <a:r>
              <a:rPr lang="en-US" dirty="0" smtClean="0"/>
              <a:t>Flexible wall brackets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dirty="0" smtClean="0">
                <a:solidFill>
                  <a:srgbClr val="7F7F7F"/>
                </a:solidFill>
                <a:latin typeface="Arial" charset="0"/>
              </a:rPr>
              <a:t>Corner wall connection set</a:t>
            </a:r>
            <a:r>
              <a:rPr lang="sl-SI" altLang="nl-NL" dirty="0" smtClean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en-US" altLang="nl-NL" dirty="0" smtClean="0">
                <a:solidFill>
                  <a:srgbClr val="7F7F7F"/>
                </a:solidFill>
                <a:latin typeface="Arial" charset="0"/>
              </a:rPr>
              <a:t>– available as accessory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2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4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3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0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40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2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-cover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00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 Placeholder 68"/>
          <p:cNvSpPr>
            <a:spLocks noGrp="1"/>
          </p:cNvSpPr>
          <p:nvPr>
            <p:ph type="body" sz="quarter" idx="14" hasCustomPrompt="1"/>
          </p:nvPr>
        </p:nvSpPr>
        <p:spPr>
          <a:xfrm>
            <a:off x="4637795" y="975874"/>
            <a:ext cx="3888000" cy="38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01" y="6028265"/>
            <a:ext cx="1867642" cy="4543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B3C4-ED56-488A-B80A-E3835E01D7A5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91600" y="1575950"/>
            <a:ext cx="4192588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60900" y="1572775"/>
            <a:ext cx="4197350" cy="4559738"/>
          </a:xfrm>
        </p:spPr>
        <p:txBody>
          <a:bodyPr vert="horz" lIns="0" tIns="0" rIns="0" bIns="0" rtlCol="0">
            <a:noAutofit/>
          </a:bodyPr>
          <a:lstStyle>
            <a:lvl1pPr>
              <a:defRPr lang="de-AT" dirty="0" smtClean="0"/>
            </a:lvl1pPr>
            <a:lvl2pPr>
              <a:defRPr lang="de-AT" dirty="0" smtClean="0"/>
            </a:lvl2pPr>
            <a:lvl3pPr>
              <a:defRPr lang="de-AT" dirty="0" smtClean="0"/>
            </a:lvl3pPr>
            <a:lvl4pPr>
              <a:defRPr lang="de-AT" dirty="0" smtClean="0"/>
            </a:lvl4pPr>
            <a:lvl5pPr>
              <a:defRPr lang="de-AT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2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4192488" cy="45632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833B-0C1E-4A80-B691-02EB77D31A09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59313" y="1627201"/>
            <a:ext cx="4187825" cy="220502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3919789"/>
            <a:ext cx="4187825" cy="222066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64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7"/>
            <a:ext cx="5641875" cy="45569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066D-1334-41FE-970C-DA178EB87C9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0" y="1627200"/>
            <a:ext cx="2738438" cy="222567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0" y="3922713"/>
            <a:ext cx="2738438" cy="22259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39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2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1" y="1575715"/>
            <a:ext cx="5648824" cy="4558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A749-C6D5-4680-A792-068651FBF6C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6121400" y="2298700"/>
            <a:ext cx="2747963" cy="3070226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484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D55C-8964-45AE-997B-8BBA5768F2E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3205163" y="1619250"/>
            <a:ext cx="5662052" cy="45148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30101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3 - 1 objec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C3CA-52C9-44E2-9FF4-DDF328320A79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3209124" y="2298700"/>
            <a:ext cx="5649126" cy="35065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03575" y="1627694"/>
            <a:ext cx="5654675" cy="526226"/>
          </a:xfrm>
          <a:solidFill>
            <a:schemeClr val="bg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2pPr>
            <a:lvl3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3pPr>
            <a:lvl4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4pPr>
            <a:lvl5pPr marL="0" indent="0">
              <a:lnSpc>
                <a:spcPts val="16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2736851" cy="4569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- 2 objects -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6121400" y="1627694"/>
            <a:ext cx="27368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3921125"/>
            <a:ext cx="8559700" cy="2219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61B-4A69-4E1B-9374-E86916531D9F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121400" y="2298700"/>
            <a:ext cx="2736850" cy="1532351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291600" y="1627200"/>
            <a:ext cx="5651500" cy="22114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</p:spTree>
    <p:extLst>
      <p:ext uri="{BB962C8B-B14F-4D97-AF65-F5344CB8AC3E}">
        <p14:creationId xmlns:p14="http://schemas.microsoft.com/office/powerpoint/2010/main" val="818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/>
          <p:cNvSpPr>
            <a:spLocks noGrp="1"/>
          </p:cNvSpPr>
          <p:nvPr>
            <p:ph type="body" sz="quarter" idx="17"/>
          </p:nvPr>
        </p:nvSpPr>
        <p:spPr>
          <a:xfrm>
            <a:off x="291600" y="1586975"/>
            <a:ext cx="4192488" cy="22452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82B8-391B-406F-8504-86D973F2F75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3919540"/>
            <a:ext cx="4187825" cy="220662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9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4 - 1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8925" y="1631570"/>
            <a:ext cx="4192588" cy="220739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664138" y="1631570"/>
            <a:ext cx="4192588" cy="220739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288925" y="3920744"/>
            <a:ext cx="4192588" cy="22082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8"/>
          <p:cNvSpPr>
            <a:spLocks noGrp="1"/>
          </p:cNvSpPr>
          <p:nvPr>
            <p:ph sz="quarter" idx="16"/>
          </p:nvPr>
        </p:nvSpPr>
        <p:spPr>
          <a:xfrm>
            <a:off x="4664138" y="3920744"/>
            <a:ext cx="4192588" cy="220821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 1/4 - 1 pic &amp; 2 objects - all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904-9C4E-40EC-B79F-A8DFFD5573B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20" hasCustomPrompt="1"/>
          </p:nvPr>
        </p:nvSpPr>
        <p:spPr>
          <a:xfrm>
            <a:off x="4660900" y="4605338"/>
            <a:ext cx="4186236" cy="1528762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4660900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91600" y="4605338"/>
            <a:ext cx="4187825" cy="152082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290068" y="3925888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2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4660900" y="2298700"/>
            <a:ext cx="4186236" cy="152876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27694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88521" y="1624519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292100" y="2298700"/>
            <a:ext cx="4195763" cy="1528763"/>
          </a:xfrm>
        </p:spPr>
        <p:txBody>
          <a:bodyPr/>
          <a:lstStyle>
            <a:lvl1pPr marL="180975" indent="-180975">
              <a:lnSpc>
                <a:spcPct val="10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00"/>
            </a:lvl1pPr>
            <a:lvl2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534988" indent="-173038">
              <a:lnSpc>
                <a:spcPct val="100000"/>
              </a:lnSpc>
              <a:spcBef>
                <a:spcPts val="600"/>
              </a:spcBef>
              <a:spcAft>
                <a:spcPts val="567"/>
              </a:spcAft>
              <a:buSzPct val="70000"/>
              <a:buFont typeface="Wingdings" panose="05000000000000000000" pitchFamily="2" charset="2"/>
              <a:buChar char="o"/>
              <a:defRPr/>
            </a:lvl3pPr>
            <a:lvl4pPr marL="715963" indent="-180975">
              <a:buFont typeface="Wingdings" panose="05000000000000000000" pitchFamily="2" charset="2"/>
              <a:buChar char="§"/>
              <a:defRPr/>
            </a:lvl4pPr>
            <a:lvl5pPr marL="896938" indent="-18097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4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cover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750" y="5013176"/>
            <a:ext cx="5647325" cy="887809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750" y="5939241"/>
            <a:ext cx="5647325" cy="71238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5934075" cy="4605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38838" y="1"/>
            <a:ext cx="3204781" cy="22986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938838" y="2304288"/>
            <a:ext cx="3204781" cy="23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01" y="6028265"/>
            <a:ext cx="1867642" cy="4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 1/1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9AEA-62D9-4F61-8F6A-9E54044DAF0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2298701"/>
            <a:ext cx="8560062" cy="350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lang="de-DE" sz="1400" smtClean="0"/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4950" y="5840561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24519"/>
            <a:ext cx="8568408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2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-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6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ictures 8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622425"/>
            <a:ext cx="1998000" cy="18538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0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86306" y="1622425"/>
            <a:ext cx="1998000" cy="185380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41" hasCustomPrompt="1"/>
          </p:nvPr>
        </p:nvSpPr>
        <p:spPr>
          <a:xfrm>
            <a:off x="290390" y="3919761"/>
            <a:ext cx="1998000" cy="18689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42" hasCustomPrompt="1"/>
          </p:nvPr>
        </p:nvSpPr>
        <p:spPr>
          <a:xfrm>
            <a:off x="6858553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4669268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2486306" y="3919761"/>
            <a:ext cx="1998000" cy="18689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9390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platzhalter 12"/>
          <p:cNvSpPr>
            <a:spLocks noGrp="1"/>
          </p:cNvSpPr>
          <p:nvPr>
            <p:ph type="body" sz="quarter" idx="45"/>
          </p:nvPr>
        </p:nvSpPr>
        <p:spPr>
          <a:xfrm>
            <a:off x="2498484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46"/>
          </p:nvPr>
        </p:nvSpPr>
        <p:spPr>
          <a:xfrm>
            <a:off x="4674908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47"/>
          </p:nvPr>
        </p:nvSpPr>
        <p:spPr>
          <a:xfrm>
            <a:off x="6881559" y="3573016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48"/>
          </p:nvPr>
        </p:nvSpPr>
        <p:spPr>
          <a:xfrm>
            <a:off x="299390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49"/>
          </p:nvPr>
        </p:nvSpPr>
        <p:spPr>
          <a:xfrm>
            <a:off x="2498484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50"/>
          </p:nvPr>
        </p:nvSpPr>
        <p:spPr>
          <a:xfrm>
            <a:off x="4674908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51"/>
          </p:nvPr>
        </p:nvSpPr>
        <p:spPr>
          <a:xfrm>
            <a:off x="6881559" y="5875867"/>
            <a:ext cx="1980000" cy="259209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100" baseline="0">
                <a:solidFill>
                  <a:schemeClr val="tx1"/>
                </a:solidFill>
              </a:defRPr>
            </a:lvl1pPr>
            <a:lvl2pPr marL="180975" indent="-177800">
              <a:lnSpc>
                <a:spcPts val="16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bjects 2 - 1/2 -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D3F7-650C-4B5A-A94A-F2673E590E29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91600" y="2292853"/>
            <a:ext cx="4189913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sp>
        <p:nvSpPr>
          <p:cNvPr id="10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4664394" y="2292853"/>
            <a:ext cx="4186236" cy="34944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Insert object (chart etc.)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34490"/>
            <a:ext cx="0" cy="416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Gerader Verbinder 6"/>
          <p:cNvCxnSpPr/>
          <p:nvPr userDrawn="1"/>
        </p:nvCxnSpPr>
        <p:spPr>
          <a:xfrm>
            <a:off x="4572000" y="1617085"/>
            <a:ext cx="0" cy="449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press clippings 2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291600" y="2289908"/>
            <a:ext cx="4194969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FEC4-F0F5-489F-AB16-A8541221B73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4572000" y="1620334"/>
            <a:ext cx="0" cy="419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660900" y="2289908"/>
            <a:ext cx="4202113" cy="2923037"/>
          </a:xfrm>
          <a:custGeom>
            <a:avLst/>
            <a:gdLst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0 w 4216400"/>
              <a:gd name="connsiteY3" fmla="*/ 2923037 h 2923037"/>
              <a:gd name="connsiteX4" fmla="*/ 0 w 4216400"/>
              <a:gd name="connsiteY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9225 w 4216400"/>
              <a:gd name="connsiteY3" fmla="*/ 2922588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750 w 4216400"/>
              <a:gd name="connsiteY3" fmla="*/ 2879725 h 2923037"/>
              <a:gd name="connsiteX4" fmla="*/ 0 w 4216400"/>
              <a:gd name="connsiteY4" fmla="*/ 2923037 h 2923037"/>
              <a:gd name="connsiteX5" fmla="*/ 0 w 4216400"/>
              <a:gd name="connsiteY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4475 w 4216400"/>
              <a:gd name="connsiteY3" fmla="*/ 2879725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6375 w 4216400"/>
              <a:gd name="connsiteY3" fmla="*/ 2817812 h 2923037"/>
              <a:gd name="connsiteX4" fmla="*/ 158750 w 4216400"/>
              <a:gd name="connsiteY4" fmla="*/ 2879725 h 2923037"/>
              <a:gd name="connsiteX5" fmla="*/ 0 w 4216400"/>
              <a:gd name="connsiteY5" fmla="*/ 2923037 h 2923037"/>
              <a:gd name="connsiteX6" fmla="*/ 0 w 4216400"/>
              <a:gd name="connsiteY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17813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8775 w 4216400"/>
              <a:gd name="connsiteY3" fmla="*/ 2870201 h 2923037"/>
              <a:gd name="connsiteX4" fmla="*/ 206375 w 4216400"/>
              <a:gd name="connsiteY4" fmla="*/ 2817812 h 2923037"/>
              <a:gd name="connsiteX5" fmla="*/ 158750 w 4216400"/>
              <a:gd name="connsiteY5" fmla="*/ 2879725 h 2923037"/>
              <a:gd name="connsiteX6" fmla="*/ 0 w 4216400"/>
              <a:gd name="connsiteY6" fmla="*/ 2923037 h 2923037"/>
              <a:gd name="connsiteX7" fmla="*/ 0 w 4216400"/>
              <a:gd name="connsiteY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606425 w 4216400"/>
              <a:gd name="connsiteY3" fmla="*/ 2874963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596900 w 4216400"/>
              <a:gd name="connsiteY3" fmla="*/ 2813051 h 2923037"/>
              <a:gd name="connsiteX4" fmla="*/ 358775 w 4216400"/>
              <a:gd name="connsiteY4" fmla="*/ 2870201 h 2923037"/>
              <a:gd name="connsiteX5" fmla="*/ 206375 w 4216400"/>
              <a:gd name="connsiteY5" fmla="*/ 2817812 h 2923037"/>
              <a:gd name="connsiteX6" fmla="*/ 158750 w 4216400"/>
              <a:gd name="connsiteY6" fmla="*/ 2879725 h 2923037"/>
              <a:gd name="connsiteX7" fmla="*/ 0 w 4216400"/>
              <a:gd name="connsiteY7" fmla="*/ 2923037 h 2923037"/>
              <a:gd name="connsiteX8" fmla="*/ 0 w 4216400"/>
              <a:gd name="connsiteY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73150 w 4216400"/>
              <a:gd name="connsiteY3" fmla="*/ 2827338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049338 w 4216400"/>
              <a:gd name="connsiteY3" fmla="*/ 2803525 h 2923037"/>
              <a:gd name="connsiteX4" fmla="*/ 596900 w 4216400"/>
              <a:gd name="connsiteY4" fmla="*/ 2813051 h 2923037"/>
              <a:gd name="connsiteX5" fmla="*/ 358775 w 4216400"/>
              <a:gd name="connsiteY5" fmla="*/ 2870201 h 2923037"/>
              <a:gd name="connsiteX6" fmla="*/ 206375 w 4216400"/>
              <a:gd name="connsiteY6" fmla="*/ 2817812 h 2923037"/>
              <a:gd name="connsiteX7" fmla="*/ 158750 w 4216400"/>
              <a:gd name="connsiteY7" fmla="*/ 2879725 h 2923037"/>
              <a:gd name="connsiteX8" fmla="*/ 0 w 4216400"/>
              <a:gd name="connsiteY8" fmla="*/ 2923037 h 2923037"/>
              <a:gd name="connsiteX9" fmla="*/ 0 w 4216400"/>
              <a:gd name="connsiteY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425575 w 4216400"/>
              <a:gd name="connsiteY3" fmla="*/ 281781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387475 w 4216400"/>
              <a:gd name="connsiteY3" fmla="*/ 2532063 h 2923037"/>
              <a:gd name="connsiteX4" fmla="*/ 1049338 w 4216400"/>
              <a:gd name="connsiteY4" fmla="*/ 2803525 h 2923037"/>
              <a:gd name="connsiteX5" fmla="*/ 596900 w 4216400"/>
              <a:gd name="connsiteY5" fmla="*/ 2813051 h 2923037"/>
              <a:gd name="connsiteX6" fmla="*/ 358775 w 4216400"/>
              <a:gd name="connsiteY6" fmla="*/ 2870201 h 2923037"/>
              <a:gd name="connsiteX7" fmla="*/ 206375 w 4216400"/>
              <a:gd name="connsiteY7" fmla="*/ 2817812 h 2923037"/>
              <a:gd name="connsiteX8" fmla="*/ 158750 w 4216400"/>
              <a:gd name="connsiteY8" fmla="*/ 2879725 h 2923037"/>
              <a:gd name="connsiteX9" fmla="*/ 0 w 4216400"/>
              <a:gd name="connsiteY9" fmla="*/ 2923037 h 2923037"/>
              <a:gd name="connsiteX10" fmla="*/ 0 w 4216400"/>
              <a:gd name="connsiteY1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82738 w 4216400"/>
              <a:gd name="connsiteY3" fmla="*/ 2555875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577976 w 4216400"/>
              <a:gd name="connsiteY3" fmla="*/ 2527300 h 2923037"/>
              <a:gd name="connsiteX4" fmla="*/ 1387475 w 4216400"/>
              <a:gd name="connsiteY4" fmla="*/ 2532063 h 2923037"/>
              <a:gd name="connsiteX5" fmla="*/ 1049338 w 4216400"/>
              <a:gd name="connsiteY5" fmla="*/ 2803525 h 2923037"/>
              <a:gd name="connsiteX6" fmla="*/ 596900 w 4216400"/>
              <a:gd name="connsiteY6" fmla="*/ 2813051 h 2923037"/>
              <a:gd name="connsiteX7" fmla="*/ 358775 w 4216400"/>
              <a:gd name="connsiteY7" fmla="*/ 2870201 h 2923037"/>
              <a:gd name="connsiteX8" fmla="*/ 206375 w 4216400"/>
              <a:gd name="connsiteY8" fmla="*/ 2817812 h 2923037"/>
              <a:gd name="connsiteX9" fmla="*/ 158750 w 4216400"/>
              <a:gd name="connsiteY9" fmla="*/ 2879725 h 2923037"/>
              <a:gd name="connsiteX10" fmla="*/ 0 w 4216400"/>
              <a:gd name="connsiteY10" fmla="*/ 2923037 h 2923037"/>
              <a:gd name="connsiteX11" fmla="*/ 0 w 4216400"/>
              <a:gd name="connsiteY1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97038 w 4216400"/>
              <a:gd name="connsiteY3" fmla="*/ 2546350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663701 w 4216400"/>
              <a:gd name="connsiteY3" fmla="*/ 2422525 h 2923037"/>
              <a:gd name="connsiteX4" fmla="*/ 1577976 w 4216400"/>
              <a:gd name="connsiteY4" fmla="*/ 2527300 h 2923037"/>
              <a:gd name="connsiteX5" fmla="*/ 1387475 w 4216400"/>
              <a:gd name="connsiteY5" fmla="*/ 2532063 h 2923037"/>
              <a:gd name="connsiteX6" fmla="*/ 1049338 w 4216400"/>
              <a:gd name="connsiteY6" fmla="*/ 2803525 h 2923037"/>
              <a:gd name="connsiteX7" fmla="*/ 596900 w 4216400"/>
              <a:gd name="connsiteY7" fmla="*/ 2813051 h 2923037"/>
              <a:gd name="connsiteX8" fmla="*/ 358775 w 4216400"/>
              <a:gd name="connsiteY8" fmla="*/ 2870201 h 2923037"/>
              <a:gd name="connsiteX9" fmla="*/ 206375 w 4216400"/>
              <a:gd name="connsiteY9" fmla="*/ 2817812 h 2923037"/>
              <a:gd name="connsiteX10" fmla="*/ 158750 w 4216400"/>
              <a:gd name="connsiteY10" fmla="*/ 2879725 h 2923037"/>
              <a:gd name="connsiteX11" fmla="*/ 0 w 4216400"/>
              <a:gd name="connsiteY11" fmla="*/ 2923037 h 2923037"/>
              <a:gd name="connsiteX12" fmla="*/ 0 w 4216400"/>
              <a:gd name="connsiteY1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92288 w 4216400"/>
              <a:gd name="connsiteY3" fmla="*/ 2446338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787526 w 4216400"/>
              <a:gd name="connsiteY3" fmla="*/ 2374900 h 2923037"/>
              <a:gd name="connsiteX4" fmla="*/ 1663701 w 4216400"/>
              <a:gd name="connsiteY4" fmla="*/ 2422525 h 2923037"/>
              <a:gd name="connsiteX5" fmla="*/ 1577976 w 4216400"/>
              <a:gd name="connsiteY5" fmla="*/ 2527300 h 2923037"/>
              <a:gd name="connsiteX6" fmla="*/ 1387475 w 4216400"/>
              <a:gd name="connsiteY6" fmla="*/ 2532063 h 2923037"/>
              <a:gd name="connsiteX7" fmla="*/ 1049338 w 4216400"/>
              <a:gd name="connsiteY7" fmla="*/ 2803525 h 2923037"/>
              <a:gd name="connsiteX8" fmla="*/ 596900 w 4216400"/>
              <a:gd name="connsiteY8" fmla="*/ 2813051 h 2923037"/>
              <a:gd name="connsiteX9" fmla="*/ 358775 w 4216400"/>
              <a:gd name="connsiteY9" fmla="*/ 2870201 h 2923037"/>
              <a:gd name="connsiteX10" fmla="*/ 206375 w 4216400"/>
              <a:gd name="connsiteY10" fmla="*/ 2817812 h 2923037"/>
              <a:gd name="connsiteX11" fmla="*/ 158750 w 4216400"/>
              <a:gd name="connsiteY11" fmla="*/ 2879725 h 2923037"/>
              <a:gd name="connsiteX12" fmla="*/ 0 w 4216400"/>
              <a:gd name="connsiteY12" fmla="*/ 2923037 h 2923037"/>
              <a:gd name="connsiteX13" fmla="*/ 0 w 4216400"/>
              <a:gd name="connsiteY1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006600 w 4216400"/>
              <a:gd name="connsiteY3" fmla="*/ 2427288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1997075 w 4216400"/>
              <a:gd name="connsiteY3" fmla="*/ 2436813 h 2923037"/>
              <a:gd name="connsiteX4" fmla="*/ 1787526 w 4216400"/>
              <a:gd name="connsiteY4" fmla="*/ 2374900 h 2923037"/>
              <a:gd name="connsiteX5" fmla="*/ 1663701 w 4216400"/>
              <a:gd name="connsiteY5" fmla="*/ 2422525 h 2923037"/>
              <a:gd name="connsiteX6" fmla="*/ 1577976 w 4216400"/>
              <a:gd name="connsiteY6" fmla="*/ 2527300 h 2923037"/>
              <a:gd name="connsiteX7" fmla="*/ 1387475 w 4216400"/>
              <a:gd name="connsiteY7" fmla="*/ 2532063 h 2923037"/>
              <a:gd name="connsiteX8" fmla="*/ 1049338 w 4216400"/>
              <a:gd name="connsiteY8" fmla="*/ 2803525 h 2923037"/>
              <a:gd name="connsiteX9" fmla="*/ 596900 w 4216400"/>
              <a:gd name="connsiteY9" fmla="*/ 2813051 h 2923037"/>
              <a:gd name="connsiteX10" fmla="*/ 358775 w 4216400"/>
              <a:gd name="connsiteY10" fmla="*/ 2870201 h 2923037"/>
              <a:gd name="connsiteX11" fmla="*/ 206375 w 4216400"/>
              <a:gd name="connsiteY11" fmla="*/ 2817812 h 2923037"/>
              <a:gd name="connsiteX12" fmla="*/ 158750 w 4216400"/>
              <a:gd name="connsiteY12" fmla="*/ 2879725 h 2923037"/>
              <a:gd name="connsiteX13" fmla="*/ 0 w 4216400"/>
              <a:gd name="connsiteY13" fmla="*/ 2923037 h 2923037"/>
              <a:gd name="connsiteX14" fmla="*/ 0 w 4216400"/>
              <a:gd name="connsiteY1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8525 w 4216400"/>
              <a:gd name="connsiteY3" fmla="*/ 2474913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163762 w 4216400"/>
              <a:gd name="connsiteY3" fmla="*/ 2365375 h 2923037"/>
              <a:gd name="connsiteX4" fmla="*/ 1997075 w 4216400"/>
              <a:gd name="connsiteY4" fmla="*/ 2436813 h 2923037"/>
              <a:gd name="connsiteX5" fmla="*/ 1787526 w 4216400"/>
              <a:gd name="connsiteY5" fmla="*/ 2374900 h 2923037"/>
              <a:gd name="connsiteX6" fmla="*/ 1663701 w 4216400"/>
              <a:gd name="connsiteY6" fmla="*/ 2422525 h 2923037"/>
              <a:gd name="connsiteX7" fmla="*/ 1577976 w 4216400"/>
              <a:gd name="connsiteY7" fmla="*/ 2527300 h 2923037"/>
              <a:gd name="connsiteX8" fmla="*/ 1387475 w 4216400"/>
              <a:gd name="connsiteY8" fmla="*/ 2532063 h 2923037"/>
              <a:gd name="connsiteX9" fmla="*/ 1049338 w 4216400"/>
              <a:gd name="connsiteY9" fmla="*/ 2803525 h 2923037"/>
              <a:gd name="connsiteX10" fmla="*/ 596900 w 4216400"/>
              <a:gd name="connsiteY10" fmla="*/ 2813051 h 2923037"/>
              <a:gd name="connsiteX11" fmla="*/ 358775 w 4216400"/>
              <a:gd name="connsiteY11" fmla="*/ 2870201 h 2923037"/>
              <a:gd name="connsiteX12" fmla="*/ 206375 w 4216400"/>
              <a:gd name="connsiteY12" fmla="*/ 2817812 h 2923037"/>
              <a:gd name="connsiteX13" fmla="*/ 158750 w 4216400"/>
              <a:gd name="connsiteY13" fmla="*/ 2879725 h 2923037"/>
              <a:gd name="connsiteX14" fmla="*/ 0 w 4216400"/>
              <a:gd name="connsiteY14" fmla="*/ 2923037 h 2923037"/>
              <a:gd name="connsiteX15" fmla="*/ 0 w 4216400"/>
              <a:gd name="connsiteY1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49488 w 4216400"/>
              <a:gd name="connsiteY3" fmla="*/ 238918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225676 w 4216400"/>
              <a:gd name="connsiteY3" fmla="*/ 2293938 h 2923037"/>
              <a:gd name="connsiteX4" fmla="*/ 2163762 w 4216400"/>
              <a:gd name="connsiteY4" fmla="*/ 2365375 h 2923037"/>
              <a:gd name="connsiteX5" fmla="*/ 1997075 w 4216400"/>
              <a:gd name="connsiteY5" fmla="*/ 2436813 h 2923037"/>
              <a:gd name="connsiteX6" fmla="*/ 1787526 w 4216400"/>
              <a:gd name="connsiteY6" fmla="*/ 2374900 h 2923037"/>
              <a:gd name="connsiteX7" fmla="*/ 1663701 w 4216400"/>
              <a:gd name="connsiteY7" fmla="*/ 2422525 h 2923037"/>
              <a:gd name="connsiteX8" fmla="*/ 1577976 w 4216400"/>
              <a:gd name="connsiteY8" fmla="*/ 2527300 h 2923037"/>
              <a:gd name="connsiteX9" fmla="*/ 1387475 w 4216400"/>
              <a:gd name="connsiteY9" fmla="*/ 2532063 h 2923037"/>
              <a:gd name="connsiteX10" fmla="*/ 1049338 w 4216400"/>
              <a:gd name="connsiteY10" fmla="*/ 2803525 h 2923037"/>
              <a:gd name="connsiteX11" fmla="*/ 596900 w 4216400"/>
              <a:gd name="connsiteY11" fmla="*/ 2813051 h 2923037"/>
              <a:gd name="connsiteX12" fmla="*/ 358775 w 4216400"/>
              <a:gd name="connsiteY12" fmla="*/ 2870201 h 2923037"/>
              <a:gd name="connsiteX13" fmla="*/ 206375 w 4216400"/>
              <a:gd name="connsiteY13" fmla="*/ 2817812 h 2923037"/>
              <a:gd name="connsiteX14" fmla="*/ 158750 w 4216400"/>
              <a:gd name="connsiteY14" fmla="*/ 2879725 h 2923037"/>
              <a:gd name="connsiteX15" fmla="*/ 0 w 4216400"/>
              <a:gd name="connsiteY15" fmla="*/ 2923037 h 2923037"/>
              <a:gd name="connsiteX16" fmla="*/ 0 w 4216400"/>
              <a:gd name="connsiteY1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3325 w 4216400"/>
              <a:gd name="connsiteY3" fmla="*/ 2370138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478087 w 4216400"/>
              <a:gd name="connsiteY3" fmla="*/ 2474913 h 2923037"/>
              <a:gd name="connsiteX4" fmla="*/ 2225676 w 4216400"/>
              <a:gd name="connsiteY4" fmla="*/ 2293938 h 2923037"/>
              <a:gd name="connsiteX5" fmla="*/ 2163762 w 4216400"/>
              <a:gd name="connsiteY5" fmla="*/ 2365375 h 2923037"/>
              <a:gd name="connsiteX6" fmla="*/ 1997075 w 4216400"/>
              <a:gd name="connsiteY6" fmla="*/ 2436813 h 2923037"/>
              <a:gd name="connsiteX7" fmla="*/ 1787526 w 4216400"/>
              <a:gd name="connsiteY7" fmla="*/ 2374900 h 2923037"/>
              <a:gd name="connsiteX8" fmla="*/ 1663701 w 4216400"/>
              <a:gd name="connsiteY8" fmla="*/ 2422525 h 2923037"/>
              <a:gd name="connsiteX9" fmla="*/ 1577976 w 4216400"/>
              <a:gd name="connsiteY9" fmla="*/ 2527300 h 2923037"/>
              <a:gd name="connsiteX10" fmla="*/ 1387475 w 4216400"/>
              <a:gd name="connsiteY10" fmla="*/ 2532063 h 2923037"/>
              <a:gd name="connsiteX11" fmla="*/ 1049338 w 4216400"/>
              <a:gd name="connsiteY11" fmla="*/ 2803525 h 2923037"/>
              <a:gd name="connsiteX12" fmla="*/ 596900 w 4216400"/>
              <a:gd name="connsiteY12" fmla="*/ 2813051 h 2923037"/>
              <a:gd name="connsiteX13" fmla="*/ 358775 w 4216400"/>
              <a:gd name="connsiteY13" fmla="*/ 2870201 h 2923037"/>
              <a:gd name="connsiteX14" fmla="*/ 206375 w 4216400"/>
              <a:gd name="connsiteY14" fmla="*/ 2817812 h 2923037"/>
              <a:gd name="connsiteX15" fmla="*/ 158750 w 4216400"/>
              <a:gd name="connsiteY15" fmla="*/ 2879725 h 2923037"/>
              <a:gd name="connsiteX16" fmla="*/ 0 w 4216400"/>
              <a:gd name="connsiteY16" fmla="*/ 2923037 h 2923037"/>
              <a:gd name="connsiteX17" fmla="*/ 0 w 4216400"/>
              <a:gd name="connsiteY1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30488 w 4216400"/>
              <a:gd name="connsiteY3" fmla="*/ 2508250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654300 w 4216400"/>
              <a:gd name="connsiteY3" fmla="*/ 2322512 h 2923037"/>
              <a:gd name="connsiteX4" fmla="*/ 2478087 w 4216400"/>
              <a:gd name="connsiteY4" fmla="*/ 2474913 h 2923037"/>
              <a:gd name="connsiteX5" fmla="*/ 2225676 w 4216400"/>
              <a:gd name="connsiteY5" fmla="*/ 2293938 h 2923037"/>
              <a:gd name="connsiteX6" fmla="*/ 2163762 w 4216400"/>
              <a:gd name="connsiteY6" fmla="*/ 2365375 h 2923037"/>
              <a:gd name="connsiteX7" fmla="*/ 1997075 w 4216400"/>
              <a:gd name="connsiteY7" fmla="*/ 2436813 h 2923037"/>
              <a:gd name="connsiteX8" fmla="*/ 1787526 w 4216400"/>
              <a:gd name="connsiteY8" fmla="*/ 2374900 h 2923037"/>
              <a:gd name="connsiteX9" fmla="*/ 1663701 w 4216400"/>
              <a:gd name="connsiteY9" fmla="*/ 2422525 h 2923037"/>
              <a:gd name="connsiteX10" fmla="*/ 1577976 w 4216400"/>
              <a:gd name="connsiteY10" fmla="*/ 2527300 h 2923037"/>
              <a:gd name="connsiteX11" fmla="*/ 1387475 w 4216400"/>
              <a:gd name="connsiteY11" fmla="*/ 2532063 h 2923037"/>
              <a:gd name="connsiteX12" fmla="*/ 1049338 w 4216400"/>
              <a:gd name="connsiteY12" fmla="*/ 2803525 h 2923037"/>
              <a:gd name="connsiteX13" fmla="*/ 596900 w 4216400"/>
              <a:gd name="connsiteY13" fmla="*/ 2813051 h 2923037"/>
              <a:gd name="connsiteX14" fmla="*/ 358775 w 4216400"/>
              <a:gd name="connsiteY14" fmla="*/ 2870201 h 2923037"/>
              <a:gd name="connsiteX15" fmla="*/ 206375 w 4216400"/>
              <a:gd name="connsiteY15" fmla="*/ 2817812 h 2923037"/>
              <a:gd name="connsiteX16" fmla="*/ 158750 w 4216400"/>
              <a:gd name="connsiteY16" fmla="*/ 2879725 h 2923037"/>
              <a:gd name="connsiteX17" fmla="*/ 0 w 4216400"/>
              <a:gd name="connsiteY17" fmla="*/ 2923037 h 2923037"/>
              <a:gd name="connsiteX18" fmla="*/ 0 w 4216400"/>
              <a:gd name="connsiteY18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59075 w 4216400"/>
              <a:gd name="connsiteY3" fmla="*/ 23558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720975 w 4216400"/>
              <a:gd name="connsiteY3" fmla="*/ 2432050 h 2923037"/>
              <a:gd name="connsiteX4" fmla="*/ 2654300 w 4216400"/>
              <a:gd name="connsiteY4" fmla="*/ 2322512 h 2923037"/>
              <a:gd name="connsiteX5" fmla="*/ 2478087 w 4216400"/>
              <a:gd name="connsiteY5" fmla="*/ 2474913 h 2923037"/>
              <a:gd name="connsiteX6" fmla="*/ 2225676 w 4216400"/>
              <a:gd name="connsiteY6" fmla="*/ 2293938 h 2923037"/>
              <a:gd name="connsiteX7" fmla="*/ 2163762 w 4216400"/>
              <a:gd name="connsiteY7" fmla="*/ 2365375 h 2923037"/>
              <a:gd name="connsiteX8" fmla="*/ 1997075 w 4216400"/>
              <a:gd name="connsiteY8" fmla="*/ 2436813 h 2923037"/>
              <a:gd name="connsiteX9" fmla="*/ 1787526 w 4216400"/>
              <a:gd name="connsiteY9" fmla="*/ 2374900 h 2923037"/>
              <a:gd name="connsiteX10" fmla="*/ 1663701 w 4216400"/>
              <a:gd name="connsiteY10" fmla="*/ 2422525 h 2923037"/>
              <a:gd name="connsiteX11" fmla="*/ 1577976 w 4216400"/>
              <a:gd name="connsiteY11" fmla="*/ 2527300 h 2923037"/>
              <a:gd name="connsiteX12" fmla="*/ 1387475 w 4216400"/>
              <a:gd name="connsiteY12" fmla="*/ 2532063 h 2923037"/>
              <a:gd name="connsiteX13" fmla="*/ 1049338 w 4216400"/>
              <a:gd name="connsiteY13" fmla="*/ 2803525 h 2923037"/>
              <a:gd name="connsiteX14" fmla="*/ 596900 w 4216400"/>
              <a:gd name="connsiteY14" fmla="*/ 2813051 h 2923037"/>
              <a:gd name="connsiteX15" fmla="*/ 358775 w 4216400"/>
              <a:gd name="connsiteY15" fmla="*/ 2870201 h 2923037"/>
              <a:gd name="connsiteX16" fmla="*/ 206375 w 4216400"/>
              <a:gd name="connsiteY16" fmla="*/ 2817812 h 2923037"/>
              <a:gd name="connsiteX17" fmla="*/ 158750 w 4216400"/>
              <a:gd name="connsiteY17" fmla="*/ 2879725 h 2923037"/>
              <a:gd name="connsiteX18" fmla="*/ 0 w 4216400"/>
              <a:gd name="connsiteY18" fmla="*/ 2923037 h 2923037"/>
              <a:gd name="connsiteX19" fmla="*/ 0 w 4216400"/>
              <a:gd name="connsiteY19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887663 w 4216400"/>
              <a:gd name="connsiteY3" fmla="*/ 2489200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2930526 w 4216400"/>
              <a:gd name="connsiteY3" fmla="*/ 2408238 h 2923037"/>
              <a:gd name="connsiteX4" fmla="*/ 2720975 w 4216400"/>
              <a:gd name="connsiteY4" fmla="*/ 2432050 h 2923037"/>
              <a:gd name="connsiteX5" fmla="*/ 2654300 w 4216400"/>
              <a:gd name="connsiteY5" fmla="*/ 2322512 h 2923037"/>
              <a:gd name="connsiteX6" fmla="*/ 2478087 w 4216400"/>
              <a:gd name="connsiteY6" fmla="*/ 2474913 h 2923037"/>
              <a:gd name="connsiteX7" fmla="*/ 2225676 w 4216400"/>
              <a:gd name="connsiteY7" fmla="*/ 2293938 h 2923037"/>
              <a:gd name="connsiteX8" fmla="*/ 2163762 w 4216400"/>
              <a:gd name="connsiteY8" fmla="*/ 2365375 h 2923037"/>
              <a:gd name="connsiteX9" fmla="*/ 1997075 w 4216400"/>
              <a:gd name="connsiteY9" fmla="*/ 2436813 h 2923037"/>
              <a:gd name="connsiteX10" fmla="*/ 1787526 w 4216400"/>
              <a:gd name="connsiteY10" fmla="*/ 2374900 h 2923037"/>
              <a:gd name="connsiteX11" fmla="*/ 1663701 w 4216400"/>
              <a:gd name="connsiteY11" fmla="*/ 2422525 h 2923037"/>
              <a:gd name="connsiteX12" fmla="*/ 1577976 w 4216400"/>
              <a:gd name="connsiteY12" fmla="*/ 2527300 h 2923037"/>
              <a:gd name="connsiteX13" fmla="*/ 1387475 w 4216400"/>
              <a:gd name="connsiteY13" fmla="*/ 2532063 h 2923037"/>
              <a:gd name="connsiteX14" fmla="*/ 1049338 w 4216400"/>
              <a:gd name="connsiteY14" fmla="*/ 2803525 h 2923037"/>
              <a:gd name="connsiteX15" fmla="*/ 596900 w 4216400"/>
              <a:gd name="connsiteY15" fmla="*/ 2813051 h 2923037"/>
              <a:gd name="connsiteX16" fmla="*/ 358775 w 4216400"/>
              <a:gd name="connsiteY16" fmla="*/ 2870201 h 2923037"/>
              <a:gd name="connsiteX17" fmla="*/ 206375 w 4216400"/>
              <a:gd name="connsiteY17" fmla="*/ 2817812 h 2923037"/>
              <a:gd name="connsiteX18" fmla="*/ 158750 w 4216400"/>
              <a:gd name="connsiteY18" fmla="*/ 2879725 h 2923037"/>
              <a:gd name="connsiteX19" fmla="*/ 0 w 4216400"/>
              <a:gd name="connsiteY19" fmla="*/ 2923037 h 2923037"/>
              <a:gd name="connsiteX20" fmla="*/ 0 w 4216400"/>
              <a:gd name="connsiteY20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5300 w 4216400"/>
              <a:gd name="connsiteY3" fmla="*/ 245110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030537 w 4216400"/>
              <a:gd name="connsiteY3" fmla="*/ 2317750 h 2923037"/>
              <a:gd name="connsiteX4" fmla="*/ 2930526 w 4216400"/>
              <a:gd name="connsiteY4" fmla="*/ 2408238 h 2923037"/>
              <a:gd name="connsiteX5" fmla="*/ 2720975 w 4216400"/>
              <a:gd name="connsiteY5" fmla="*/ 2432050 h 2923037"/>
              <a:gd name="connsiteX6" fmla="*/ 2654300 w 4216400"/>
              <a:gd name="connsiteY6" fmla="*/ 2322512 h 2923037"/>
              <a:gd name="connsiteX7" fmla="*/ 2478087 w 4216400"/>
              <a:gd name="connsiteY7" fmla="*/ 2474913 h 2923037"/>
              <a:gd name="connsiteX8" fmla="*/ 2225676 w 4216400"/>
              <a:gd name="connsiteY8" fmla="*/ 2293938 h 2923037"/>
              <a:gd name="connsiteX9" fmla="*/ 2163762 w 4216400"/>
              <a:gd name="connsiteY9" fmla="*/ 2365375 h 2923037"/>
              <a:gd name="connsiteX10" fmla="*/ 1997075 w 4216400"/>
              <a:gd name="connsiteY10" fmla="*/ 2436813 h 2923037"/>
              <a:gd name="connsiteX11" fmla="*/ 1787526 w 4216400"/>
              <a:gd name="connsiteY11" fmla="*/ 2374900 h 2923037"/>
              <a:gd name="connsiteX12" fmla="*/ 1663701 w 4216400"/>
              <a:gd name="connsiteY12" fmla="*/ 2422525 h 2923037"/>
              <a:gd name="connsiteX13" fmla="*/ 1577976 w 4216400"/>
              <a:gd name="connsiteY13" fmla="*/ 2527300 h 2923037"/>
              <a:gd name="connsiteX14" fmla="*/ 1387475 w 4216400"/>
              <a:gd name="connsiteY14" fmla="*/ 2532063 h 2923037"/>
              <a:gd name="connsiteX15" fmla="*/ 1049338 w 4216400"/>
              <a:gd name="connsiteY15" fmla="*/ 2803525 h 2923037"/>
              <a:gd name="connsiteX16" fmla="*/ 596900 w 4216400"/>
              <a:gd name="connsiteY16" fmla="*/ 2813051 h 2923037"/>
              <a:gd name="connsiteX17" fmla="*/ 358775 w 4216400"/>
              <a:gd name="connsiteY17" fmla="*/ 2870201 h 2923037"/>
              <a:gd name="connsiteX18" fmla="*/ 206375 w 4216400"/>
              <a:gd name="connsiteY18" fmla="*/ 2817812 h 2923037"/>
              <a:gd name="connsiteX19" fmla="*/ 158750 w 4216400"/>
              <a:gd name="connsiteY19" fmla="*/ 2879725 h 2923037"/>
              <a:gd name="connsiteX20" fmla="*/ 0 w 4216400"/>
              <a:gd name="connsiteY20" fmla="*/ 2923037 h 2923037"/>
              <a:gd name="connsiteX21" fmla="*/ 0 w 4216400"/>
              <a:gd name="connsiteY21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359150 w 4216400"/>
              <a:gd name="connsiteY3" fmla="*/ 2479675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435350 w 4216400"/>
              <a:gd name="connsiteY3" fmla="*/ 2432050 h 2923037"/>
              <a:gd name="connsiteX4" fmla="*/ 3030537 w 4216400"/>
              <a:gd name="connsiteY4" fmla="*/ 2317750 h 2923037"/>
              <a:gd name="connsiteX5" fmla="*/ 2930526 w 4216400"/>
              <a:gd name="connsiteY5" fmla="*/ 2408238 h 2923037"/>
              <a:gd name="connsiteX6" fmla="*/ 2720975 w 4216400"/>
              <a:gd name="connsiteY6" fmla="*/ 2432050 h 2923037"/>
              <a:gd name="connsiteX7" fmla="*/ 2654300 w 4216400"/>
              <a:gd name="connsiteY7" fmla="*/ 2322512 h 2923037"/>
              <a:gd name="connsiteX8" fmla="*/ 2478087 w 4216400"/>
              <a:gd name="connsiteY8" fmla="*/ 2474913 h 2923037"/>
              <a:gd name="connsiteX9" fmla="*/ 2225676 w 4216400"/>
              <a:gd name="connsiteY9" fmla="*/ 2293938 h 2923037"/>
              <a:gd name="connsiteX10" fmla="*/ 2163762 w 4216400"/>
              <a:gd name="connsiteY10" fmla="*/ 2365375 h 2923037"/>
              <a:gd name="connsiteX11" fmla="*/ 1997075 w 4216400"/>
              <a:gd name="connsiteY11" fmla="*/ 2436813 h 2923037"/>
              <a:gd name="connsiteX12" fmla="*/ 1787526 w 4216400"/>
              <a:gd name="connsiteY12" fmla="*/ 2374900 h 2923037"/>
              <a:gd name="connsiteX13" fmla="*/ 1663701 w 4216400"/>
              <a:gd name="connsiteY13" fmla="*/ 2422525 h 2923037"/>
              <a:gd name="connsiteX14" fmla="*/ 1577976 w 4216400"/>
              <a:gd name="connsiteY14" fmla="*/ 2527300 h 2923037"/>
              <a:gd name="connsiteX15" fmla="*/ 1387475 w 4216400"/>
              <a:gd name="connsiteY15" fmla="*/ 2532063 h 2923037"/>
              <a:gd name="connsiteX16" fmla="*/ 1049338 w 4216400"/>
              <a:gd name="connsiteY16" fmla="*/ 2803525 h 2923037"/>
              <a:gd name="connsiteX17" fmla="*/ 596900 w 4216400"/>
              <a:gd name="connsiteY17" fmla="*/ 2813051 h 2923037"/>
              <a:gd name="connsiteX18" fmla="*/ 358775 w 4216400"/>
              <a:gd name="connsiteY18" fmla="*/ 2870201 h 2923037"/>
              <a:gd name="connsiteX19" fmla="*/ 206375 w 4216400"/>
              <a:gd name="connsiteY19" fmla="*/ 2817812 h 2923037"/>
              <a:gd name="connsiteX20" fmla="*/ 158750 w 4216400"/>
              <a:gd name="connsiteY20" fmla="*/ 2879725 h 2923037"/>
              <a:gd name="connsiteX21" fmla="*/ 0 w 4216400"/>
              <a:gd name="connsiteY21" fmla="*/ 2923037 h 2923037"/>
              <a:gd name="connsiteX22" fmla="*/ 0 w 4216400"/>
              <a:gd name="connsiteY22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78225 w 4216400"/>
              <a:gd name="connsiteY3" fmla="*/ 2522538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535362 w 4216400"/>
              <a:gd name="connsiteY3" fmla="*/ 2393951 h 2923037"/>
              <a:gd name="connsiteX4" fmla="*/ 3435350 w 4216400"/>
              <a:gd name="connsiteY4" fmla="*/ 2432050 h 2923037"/>
              <a:gd name="connsiteX5" fmla="*/ 3030537 w 4216400"/>
              <a:gd name="connsiteY5" fmla="*/ 2317750 h 2923037"/>
              <a:gd name="connsiteX6" fmla="*/ 2930526 w 4216400"/>
              <a:gd name="connsiteY6" fmla="*/ 2408238 h 2923037"/>
              <a:gd name="connsiteX7" fmla="*/ 2720975 w 4216400"/>
              <a:gd name="connsiteY7" fmla="*/ 2432050 h 2923037"/>
              <a:gd name="connsiteX8" fmla="*/ 2654300 w 4216400"/>
              <a:gd name="connsiteY8" fmla="*/ 2322512 h 2923037"/>
              <a:gd name="connsiteX9" fmla="*/ 2478087 w 4216400"/>
              <a:gd name="connsiteY9" fmla="*/ 2474913 h 2923037"/>
              <a:gd name="connsiteX10" fmla="*/ 2225676 w 4216400"/>
              <a:gd name="connsiteY10" fmla="*/ 2293938 h 2923037"/>
              <a:gd name="connsiteX11" fmla="*/ 2163762 w 4216400"/>
              <a:gd name="connsiteY11" fmla="*/ 2365375 h 2923037"/>
              <a:gd name="connsiteX12" fmla="*/ 1997075 w 4216400"/>
              <a:gd name="connsiteY12" fmla="*/ 2436813 h 2923037"/>
              <a:gd name="connsiteX13" fmla="*/ 1787526 w 4216400"/>
              <a:gd name="connsiteY13" fmla="*/ 2374900 h 2923037"/>
              <a:gd name="connsiteX14" fmla="*/ 1663701 w 4216400"/>
              <a:gd name="connsiteY14" fmla="*/ 2422525 h 2923037"/>
              <a:gd name="connsiteX15" fmla="*/ 1577976 w 4216400"/>
              <a:gd name="connsiteY15" fmla="*/ 2527300 h 2923037"/>
              <a:gd name="connsiteX16" fmla="*/ 1387475 w 4216400"/>
              <a:gd name="connsiteY16" fmla="*/ 2532063 h 2923037"/>
              <a:gd name="connsiteX17" fmla="*/ 1049338 w 4216400"/>
              <a:gd name="connsiteY17" fmla="*/ 2803525 h 2923037"/>
              <a:gd name="connsiteX18" fmla="*/ 596900 w 4216400"/>
              <a:gd name="connsiteY18" fmla="*/ 2813051 h 2923037"/>
              <a:gd name="connsiteX19" fmla="*/ 358775 w 4216400"/>
              <a:gd name="connsiteY19" fmla="*/ 2870201 h 2923037"/>
              <a:gd name="connsiteX20" fmla="*/ 206375 w 4216400"/>
              <a:gd name="connsiteY20" fmla="*/ 2817812 h 2923037"/>
              <a:gd name="connsiteX21" fmla="*/ 158750 w 4216400"/>
              <a:gd name="connsiteY21" fmla="*/ 2879725 h 2923037"/>
              <a:gd name="connsiteX22" fmla="*/ 0 w 4216400"/>
              <a:gd name="connsiteY22" fmla="*/ 2923037 h 2923037"/>
              <a:gd name="connsiteX23" fmla="*/ 0 w 4216400"/>
              <a:gd name="connsiteY23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697288 w 4216400"/>
              <a:gd name="connsiteY3" fmla="*/ 25177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797300 w 4216400"/>
              <a:gd name="connsiteY3" fmla="*/ 2403475 h 2923037"/>
              <a:gd name="connsiteX4" fmla="*/ 3535362 w 4216400"/>
              <a:gd name="connsiteY4" fmla="*/ 2393951 h 2923037"/>
              <a:gd name="connsiteX5" fmla="*/ 3435350 w 4216400"/>
              <a:gd name="connsiteY5" fmla="*/ 2432050 h 2923037"/>
              <a:gd name="connsiteX6" fmla="*/ 3030537 w 4216400"/>
              <a:gd name="connsiteY6" fmla="*/ 2317750 h 2923037"/>
              <a:gd name="connsiteX7" fmla="*/ 2930526 w 4216400"/>
              <a:gd name="connsiteY7" fmla="*/ 2408238 h 2923037"/>
              <a:gd name="connsiteX8" fmla="*/ 2720975 w 4216400"/>
              <a:gd name="connsiteY8" fmla="*/ 2432050 h 2923037"/>
              <a:gd name="connsiteX9" fmla="*/ 2654300 w 4216400"/>
              <a:gd name="connsiteY9" fmla="*/ 2322512 h 2923037"/>
              <a:gd name="connsiteX10" fmla="*/ 2478087 w 4216400"/>
              <a:gd name="connsiteY10" fmla="*/ 2474913 h 2923037"/>
              <a:gd name="connsiteX11" fmla="*/ 2225676 w 4216400"/>
              <a:gd name="connsiteY11" fmla="*/ 2293938 h 2923037"/>
              <a:gd name="connsiteX12" fmla="*/ 2163762 w 4216400"/>
              <a:gd name="connsiteY12" fmla="*/ 2365375 h 2923037"/>
              <a:gd name="connsiteX13" fmla="*/ 1997075 w 4216400"/>
              <a:gd name="connsiteY13" fmla="*/ 2436813 h 2923037"/>
              <a:gd name="connsiteX14" fmla="*/ 1787526 w 4216400"/>
              <a:gd name="connsiteY14" fmla="*/ 2374900 h 2923037"/>
              <a:gd name="connsiteX15" fmla="*/ 1663701 w 4216400"/>
              <a:gd name="connsiteY15" fmla="*/ 2422525 h 2923037"/>
              <a:gd name="connsiteX16" fmla="*/ 1577976 w 4216400"/>
              <a:gd name="connsiteY16" fmla="*/ 2527300 h 2923037"/>
              <a:gd name="connsiteX17" fmla="*/ 1387475 w 4216400"/>
              <a:gd name="connsiteY17" fmla="*/ 2532063 h 2923037"/>
              <a:gd name="connsiteX18" fmla="*/ 1049338 w 4216400"/>
              <a:gd name="connsiteY18" fmla="*/ 2803525 h 2923037"/>
              <a:gd name="connsiteX19" fmla="*/ 596900 w 4216400"/>
              <a:gd name="connsiteY19" fmla="*/ 2813051 h 2923037"/>
              <a:gd name="connsiteX20" fmla="*/ 358775 w 4216400"/>
              <a:gd name="connsiteY20" fmla="*/ 2870201 h 2923037"/>
              <a:gd name="connsiteX21" fmla="*/ 206375 w 4216400"/>
              <a:gd name="connsiteY21" fmla="*/ 2817812 h 2923037"/>
              <a:gd name="connsiteX22" fmla="*/ 158750 w 4216400"/>
              <a:gd name="connsiteY22" fmla="*/ 2879725 h 2923037"/>
              <a:gd name="connsiteX23" fmla="*/ 0 w 4216400"/>
              <a:gd name="connsiteY23" fmla="*/ 2923037 h 2923037"/>
              <a:gd name="connsiteX24" fmla="*/ 0 w 4216400"/>
              <a:gd name="connsiteY24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873500 w 4216400"/>
              <a:gd name="connsiteY3" fmla="*/ 2493963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44937 w 4216400"/>
              <a:gd name="connsiteY3" fmla="*/ 2103438 h 2923037"/>
              <a:gd name="connsiteX4" fmla="*/ 3797300 w 4216400"/>
              <a:gd name="connsiteY4" fmla="*/ 2403475 h 2923037"/>
              <a:gd name="connsiteX5" fmla="*/ 3535362 w 4216400"/>
              <a:gd name="connsiteY5" fmla="*/ 2393951 h 2923037"/>
              <a:gd name="connsiteX6" fmla="*/ 3435350 w 4216400"/>
              <a:gd name="connsiteY6" fmla="*/ 2432050 h 2923037"/>
              <a:gd name="connsiteX7" fmla="*/ 3030537 w 4216400"/>
              <a:gd name="connsiteY7" fmla="*/ 2317750 h 2923037"/>
              <a:gd name="connsiteX8" fmla="*/ 2930526 w 4216400"/>
              <a:gd name="connsiteY8" fmla="*/ 2408238 h 2923037"/>
              <a:gd name="connsiteX9" fmla="*/ 2720975 w 4216400"/>
              <a:gd name="connsiteY9" fmla="*/ 2432050 h 2923037"/>
              <a:gd name="connsiteX10" fmla="*/ 2654300 w 4216400"/>
              <a:gd name="connsiteY10" fmla="*/ 2322512 h 2923037"/>
              <a:gd name="connsiteX11" fmla="*/ 2478087 w 4216400"/>
              <a:gd name="connsiteY11" fmla="*/ 2474913 h 2923037"/>
              <a:gd name="connsiteX12" fmla="*/ 2225676 w 4216400"/>
              <a:gd name="connsiteY12" fmla="*/ 2293938 h 2923037"/>
              <a:gd name="connsiteX13" fmla="*/ 2163762 w 4216400"/>
              <a:gd name="connsiteY13" fmla="*/ 2365375 h 2923037"/>
              <a:gd name="connsiteX14" fmla="*/ 1997075 w 4216400"/>
              <a:gd name="connsiteY14" fmla="*/ 2436813 h 2923037"/>
              <a:gd name="connsiteX15" fmla="*/ 1787526 w 4216400"/>
              <a:gd name="connsiteY15" fmla="*/ 2374900 h 2923037"/>
              <a:gd name="connsiteX16" fmla="*/ 1663701 w 4216400"/>
              <a:gd name="connsiteY16" fmla="*/ 2422525 h 2923037"/>
              <a:gd name="connsiteX17" fmla="*/ 1577976 w 4216400"/>
              <a:gd name="connsiteY17" fmla="*/ 2527300 h 2923037"/>
              <a:gd name="connsiteX18" fmla="*/ 1387475 w 4216400"/>
              <a:gd name="connsiteY18" fmla="*/ 2532063 h 2923037"/>
              <a:gd name="connsiteX19" fmla="*/ 1049338 w 4216400"/>
              <a:gd name="connsiteY19" fmla="*/ 2803525 h 2923037"/>
              <a:gd name="connsiteX20" fmla="*/ 596900 w 4216400"/>
              <a:gd name="connsiteY20" fmla="*/ 2813051 h 2923037"/>
              <a:gd name="connsiteX21" fmla="*/ 358775 w 4216400"/>
              <a:gd name="connsiteY21" fmla="*/ 2870201 h 2923037"/>
              <a:gd name="connsiteX22" fmla="*/ 206375 w 4216400"/>
              <a:gd name="connsiteY22" fmla="*/ 2817812 h 2923037"/>
              <a:gd name="connsiteX23" fmla="*/ 158750 w 4216400"/>
              <a:gd name="connsiteY23" fmla="*/ 2879725 h 2923037"/>
              <a:gd name="connsiteX24" fmla="*/ 0 w 4216400"/>
              <a:gd name="connsiteY24" fmla="*/ 2923037 h 2923037"/>
              <a:gd name="connsiteX25" fmla="*/ 0 w 4216400"/>
              <a:gd name="connsiteY25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3987800 w 4216400"/>
              <a:gd name="connsiteY3" fmla="*/ 225107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92575 w 4216400"/>
              <a:gd name="connsiteY3" fmla="*/ 217487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168775 w 4216400"/>
              <a:gd name="connsiteY3" fmla="*/ 2003425 h 2923037"/>
              <a:gd name="connsiteX4" fmla="*/ 4083050 w 4216400"/>
              <a:gd name="connsiteY4" fmla="*/ 2079625 h 2923037"/>
              <a:gd name="connsiteX5" fmla="*/ 3944937 w 4216400"/>
              <a:gd name="connsiteY5" fmla="*/ 2103438 h 2923037"/>
              <a:gd name="connsiteX6" fmla="*/ 3797300 w 4216400"/>
              <a:gd name="connsiteY6" fmla="*/ 2403475 h 2923037"/>
              <a:gd name="connsiteX7" fmla="*/ 3535362 w 4216400"/>
              <a:gd name="connsiteY7" fmla="*/ 2393951 h 2923037"/>
              <a:gd name="connsiteX8" fmla="*/ 3435350 w 4216400"/>
              <a:gd name="connsiteY8" fmla="*/ 2432050 h 2923037"/>
              <a:gd name="connsiteX9" fmla="*/ 3030537 w 4216400"/>
              <a:gd name="connsiteY9" fmla="*/ 2317750 h 2923037"/>
              <a:gd name="connsiteX10" fmla="*/ 2930526 w 4216400"/>
              <a:gd name="connsiteY10" fmla="*/ 2408238 h 2923037"/>
              <a:gd name="connsiteX11" fmla="*/ 2720975 w 4216400"/>
              <a:gd name="connsiteY11" fmla="*/ 2432050 h 2923037"/>
              <a:gd name="connsiteX12" fmla="*/ 2654300 w 4216400"/>
              <a:gd name="connsiteY12" fmla="*/ 2322512 h 2923037"/>
              <a:gd name="connsiteX13" fmla="*/ 2478087 w 4216400"/>
              <a:gd name="connsiteY13" fmla="*/ 2474913 h 2923037"/>
              <a:gd name="connsiteX14" fmla="*/ 2225676 w 4216400"/>
              <a:gd name="connsiteY14" fmla="*/ 2293938 h 2923037"/>
              <a:gd name="connsiteX15" fmla="*/ 2163762 w 4216400"/>
              <a:gd name="connsiteY15" fmla="*/ 2365375 h 2923037"/>
              <a:gd name="connsiteX16" fmla="*/ 1997075 w 4216400"/>
              <a:gd name="connsiteY16" fmla="*/ 2436813 h 2923037"/>
              <a:gd name="connsiteX17" fmla="*/ 1787526 w 4216400"/>
              <a:gd name="connsiteY17" fmla="*/ 2374900 h 2923037"/>
              <a:gd name="connsiteX18" fmla="*/ 1663701 w 4216400"/>
              <a:gd name="connsiteY18" fmla="*/ 2422525 h 2923037"/>
              <a:gd name="connsiteX19" fmla="*/ 1577976 w 4216400"/>
              <a:gd name="connsiteY19" fmla="*/ 2527300 h 2923037"/>
              <a:gd name="connsiteX20" fmla="*/ 1387475 w 4216400"/>
              <a:gd name="connsiteY20" fmla="*/ 2532063 h 2923037"/>
              <a:gd name="connsiteX21" fmla="*/ 1049338 w 4216400"/>
              <a:gd name="connsiteY21" fmla="*/ 2803525 h 2923037"/>
              <a:gd name="connsiteX22" fmla="*/ 596900 w 4216400"/>
              <a:gd name="connsiteY22" fmla="*/ 2813051 h 2923037"/>
              <a:gd name="connsiteX23" fmla="*/ 358775 w 4216400"/>
              <a:gd name="connsiteY23" fmla="*/ 2870201 h 2923037"/>
              <a:gd name="connsiteX24" fmla="*/ 206375 w 4216400"/>
              <a:gd name="connsiteY24" fmla="*/ 2817812 h 2923037"/>
              <a:gd name="connsiteX25" fmla="*/ 158750 w 4216400"/>
              <a:gd name="connsiteY25" fmla="*/ 2879725 h 2923037"/>
              <a:gd name="connsiteX26" fmla="*/ 0 w 4216400"/>
              <a:gd name="connsiteY26" fmla="*/ 2923037 h 2923037"/>
              <a:gd name="connsiteX27" fmla="*/ 0 w 4216400"/>
              <a:gd name="connsiteY27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2923037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  <a:gd name="connsiteX0" fmla="*/ 0 w 4216400"/>
              <a:gd name="connsiteY0" fmla="*/ 0 h 2923037"/>
              <a:gd name="connsiteX1" fmla="*/ 4216400 w 4216400"/>
              <a:gd name="connsiteY1" fmla="*/ 0 h 2923037"/>
              <a:gd name="connsiteX2" fmla="*/ 4216400 w 4216400"/>
              <a:gd name="connsiteY2" fmla="*/ 1980062 h 2923037"/>
              <a:gd name="connsiteX3" fmla="*/ 4083050 w 4216400"/>
              <a:gd name="connsiteY3" fmla="*/ 2079625 h 2923037"/>
              <a:gd name="connsiteX4" fmla="*/ 3944937 w 4216400"/>
              <a:gd name="connsiteY4" fmla="*/ 2103438 h 2923037"/>
              <a:gd name="connsiteX5" fmla="*/ 3797300 w 4216400"/>
              <a:gd name="connsiteY5" fmla="*/ 2403475 h 2923037"/>
              <a:gd name="connsiteX6" fmla="*/ 3535362 w 4216400"/>
              <a:gd name="connsiteY6" fmla="*/ 2393951 h 2923037"/>
              <a:gd name="connsiteX7" fmla="*/ 3435350 w 4216400"/>
              <a:gd name="connsiteY7" fmla="*/ 2432050 h 2923037"/>
              <a:gd name="connsiteX8" fmla="*/ 3030537 w 4216400"/>
              <a:gd name="connsiteY8" fmla="*/ 2317750 h 2923037"/>
              <a:gd name="connsiteX9" fmla="*/ 2930526 w 4216400"/>
              <a:gd name="connsiteY9" fmla="*/ 2408238 h 2923037"/>
              <a:gd name="connsiteX10" fmla="*/ 2720975 w 4216400"/>
              <a:gd name="connsiteY10" fmla="*/ 2432050 h 2923037"/>
              <a:gd name="connsiteX11" fmla="*/ 2654300 w 4216400"/>
              <a:gd name="connsiteY11" fmla="*/ 2322512 h 2923037"/>
              <a:gd name="connsiteX12" fmla="*/ 2478087 w 4216400"/>
              <a:gd name="connsiteY12" fmla="*/ 2474913 h 2923037"/>
              <a:gd name="connsiteX13" fmla="*/ 2225676 w 4216400"/>
              <a:gd name="connsiteY13" fmla="*/ 2293938 h 2923037"/>
              <a:gd name="connsiteX14" fmla="*/ 2163762 w 4216400"/>
              <a:gd name="connsiteY14" fmla="*/ 2365375 h 2923037"/>
              <a:gd name="connsiteX15" fmla="*/ 1997075 w 4216400"/>
              <a:gd name="connsiteY15" fmla="*/ 2436813 h 2923037"/>
              <a:gd name="connsiteX16" fmla="*/ 1787526 w 4216400"/>
              <a:gd name="connsiteY16" fmla="*/ 2374900 h 2923037"/>
              <a:gd name="connsiteX17" fmla="*/ 1663701 w 4216400"/>
              <a:gd name="connsiteY17" fmla="*/ 2422525 h 2923037"/>
              <a:gd name="connsiteX18" fmla="*/ 1577976 w 4216400"/>
              <a:gd name="connsiteY18" fmla="*/ 2527300 h 2923037"/>
              <a:gd name="connsiteX19" fmla="*/ 1387475 w 4216400"/>
              <a:gd name="connsiteY19" fmla="*/ 2532063 h 2923037"/>
              <a:gd name="connsiteX20" fmla="*/ 1049338 w 4216400"/>
              <a:gd name="connsiteY20" fmla="*/ 2803525 h 2923037"/>
              <a:gd name="connsiteX21" fmla="*/ 596900 w 4216400"/>
              <a:gd name="connsiteY21" fmla="*/ 2813051 h 2923037"/>
              <a:gd name="connsiteX22" fmla="*/ 358775 w 4216400"/>
              <a:gd name="connsiteY22" fmla="*/ 2870201 h 2923037"/>
              <a:gd name="connsiteX23" fmla="*/ 206375 w 4216400"/>
              <a:gd name="connsiteY23" fmla="*/ 2817812 h 2923037"/>
              <a:gd name="connsiteX24" fmla="*/ 158750 w 4216400"/>
              <a:gd name="connsiteY24" fmla="*/ 2879725 h 2923037"/>
              <a:gd name="connsiteX25" fmla="*/ 0 w 4216400"/>
              <a:gd name="connsiteY25" fmla="*/ 2923037 h 2923037"/>
              <a:gd name="connsiteX26" fmla="*/ 0 w 4216400"/>
              <a:gd name="connsiteY26" fmla="*/ 0 h 292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6400" h="2923037">
                <a:moveTo>
                  <a:pt x="0" y="0"/>
                </a:moveTo>
                <a:lnTo>
                  <a:pt x="4216400" y="0"/>
                </a:lnTo>
                <a:lnTo>
                  <a:pt x="4216400" y="1980062"/>
                </a:lnTo>
                <a:lnTo>
                  <a:pt x="4083050" y="2079625"/>
                </a:lnTo>
                <a:lnTo>
                  <a:pt x="3944937" y="2103438"/>
                </a:lnTo>
                <a:lnTo>
                  <a:pt x="3797300" y="2403475"/>
                </a:lnTo>
                <a:lnTo>
                  <a:pt x="3535362" y="2393951"/>
                </a:lnTo>
                <a:lnTo>
                  <a:pt x="3435350" y="2432050"/>
                </a:lnTo>
                <a:lnTo>
                  <a:pt x="3030537" y="2317750"/>
                </a:lnTo>
                <a:lnTo>
                  <a:pt x="2930526" y="2408238"/>
                </a:lnTo>
                <a:lnTo>
                  <a:pt x="2720975" y="2432050"/>
                </a:lnTo>
                <a:lnTo>
                  <a:pt x="2654300" y="2322512"/>
                </a:lnTo>
                <a:lnTo>
                  <a:pt x="2478087" y="2474913"/>
                </a:lnTo>
                <a:lnTo>
                  <a:pt x="2225676" y="2293938"/>
                </a:lnTo>
                <a:lnTo>
                  <a:pt x="2163762" y="2365375"/>
                </a:lnTo>
                <a:lnTo>
                  <a:pt x="1997075" y="2436813"/>
                </a:lnTo>
                <a:lnTo>
                  <a:pt x="1787526" y="2374900"/>
                </a:lnTo>
                <a:lnTo>
                  <a:pt x="1663701" y="2422525"/>
                </a:lnTo>
                <a:lnTo>
                  <a:pt x="1577976" y="2527300"/>
                </a:lnTo>
                <a:lnTo>
                  <a:pt x="1387475" y="2532063"/>
                </a:lnTo>
                <a:lnTo>
                  <a:pt x="1049338" y="2803525"/>
                </a:lnTo>
                <a:lnTo>
                  <a:pt x="596900" y="2813051"/>
                </a:lnTo>
                <a:lnTo>
                  <a:pt x="358775" y="2870201"/>
                </a:lnTo>
                <a:lnTo>
                  <a:pt x="206375" y="2817812"/>
                </a:lnTo>
                <a:lnTo>
                  <a:pt x="158750" y="2879725"/>
                </a:lnTo>
                <a:lnTo>
                  <a:pt x="0" y="29230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660900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289842" y="1617085"/>
            <a:ext cx="4197350" cy="526226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66700" indent="-266700"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5851097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775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18C7-C57B-41C6-A7BD-73E07D488F9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text 4 - 1/4 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4950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03914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6"/>
          </p:nvPr>
        </p:nvSpPr>
        <p:spPr>
          <a:xfrm>
            <a:off x="403914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2AA7-09FB-4791-96FD-7CE0EFB7957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03913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67169" y="162720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786133" y="234656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786133" y="292494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4786132" y="189728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4" name="Rechteck 33"/>
          <p:cNvSpPr/>
          <p:nvPr/>
        </p:nvSpPr>
        <p:spPr>
          <a:xfrm>
            <a:off x="284950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403914" y="4554926"/>
            <a:ext cx="3960812" cy="66423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03914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7" name="Textplatzhalt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403913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38" name="Rechteck 37"/>
          <p:cNvSpPr/>
          <p:nvPr/>
        </p:nvSpPr>
        <p:spPr>
          <a:xfrm>
            <a:off x="4667169" y="3835560"/>
            <a:ext cx="4196563" cy="2032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33" hasCustomPrompt="1"/>
          </p:nvPr>
        </p:nvSpPr>
        <p:spPr>
          <a:xfrm>
            <a:off x="4786133" y="4554926"/>
            <a:ext cx="3960812" cy="6642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34" hasCustomPrompt="1"/>
          </p:nvPr>
        </p:nvSpPr>
        <p:spPr>
          <a:xfrm>
            <a:off x="4786133" y="5133304"/>
            <a:ext cx="3960812" cy="461332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41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4786132" y="4105643"/>
            <a:ext cx="3960813" cy="403478"/>
          </a:xfrm>
          <a:noFill/>
        </p:spPr>
        <p:txBody>
          <a:bodyPr anchor="b" anchorCtr="1"/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3357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history/process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9"/>
          <p:cNvSpPr>
            <a:spLocks noGrp="1"/>
          </p:cNvSpPr>
          <p:nvPr>
            <p:ph type="chart" sz="quarter" idx="15"/>
          </p:nvPr>
        </p:nvSpPr>
        <p:spPr>
          <a:xfrm>
            <a:off x="288925" y="1619250"/>
            <a:ext cx="8569325" cy="4521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smtClean="0"/>
              <a:t>Click icon to add chart</a:t>
            </a:r>
            <a:endParaRPr lang="de-AT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D4C4-9A60-4B20-AC28-26052C8851F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38" y="1620043"/>
            <a:ext cx="1809154" cy="1168028"/>
          </a:xfrm>
          <a:prstGeom prst="callout1">
            <a:avLst>
              <a:gd name="adj1" fmla="val -276"/>
              <a:gd name="adj2" fmla="val 331"/>
              <a:gd name="adj3" fmla="val 167493"/>
              <a:gd name="adj4" fmla="val 176"/>
            </a:avLst>
          </a:prstGeom>
          <a:ln w="6350">
            <a:solidFill>
              <a:schemeClr val="accent1"/>
            </a:solidFill>
          </a:ln>
        </p:spPr>
        <p:txBody>
          <a:bodyPr lIns="72000" tIns="0" rIns="7200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2pPr>
            <a:lvl3pPr marL="180975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400"/>
            </a:lvl3pPr>
            <a:lvl4pPr marL="628650" indent="0">
              <a:lnSpc>
                <a:spcPct val="100000"/>
              </a:lnSpc>
              <a:spcAft>
                <a:spcPts val="0"/>
              </a:spcAft>
              <a:buNone/>
              <a:defRPr sz="1400"/>
            </a:lvl4pPr>
            <a:lvl5pPr marL="814387" indent="0">
              <a:lnSpc>
                <a:spcPct val="100000"/>
              </a:lnSpc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Level 2</a:t>
            </a:r>
          </a:p>
          <a:p>
            <a:pPr marL="180975" lvl="2" indent="-1809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Level 3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533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history/process timeline 2 -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769A-EB00-4E65-A4F4-5DC1CECE6EE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feil nach rechts 6"/>
          <p:cNvSpPr/>
          <p:nvPr/>
        </p:nvSpPr>
        <p:spPr>
          <a:xfrm>
            <a:off x="288925" y="3393469"/>
            <a:ext cx="8569325" cy="63560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95288" y="3573463"/>
            <a:ext cx="8083550" cy="26511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84951" y="1622425"/>
            <a:ext cx="2558858" cy="137477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72000" tIns="72000" rIns="72000" bIns="72000"/>
          <a:lstStyle>
            <a:lvl1pPr marL="0" indent="0">
              <a:spcBef>
                <a:spcPts val="400"/>
              </a:spcBef>
              <a:buNone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200"/>
              </a:spcBef>
              <a:buNone/>
              <a:defRPr sz="1400">
                <a:solidFill>
                  <a:schemeClr val="tx2"/>
                </a:solidFill>
              </a:defRPr>
            </a:lvl2pPr>
            <a:lvl3pPr marL="180975" indent="-180975">
              <a:spcBef>
                <a:spcPts val="200"/>
              </a:spcBef>
              <a:defRPr sz="12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32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D9F-13AD-4E5B-AAB6-D20400C4575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  <a:p>
            <a:pPr lvl="0"/>
            <a:endParaRPr lang="en-US" dirty="0" smtClean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91600" y="1622424"/>
            <a:ext cx="8560062" cy="4520081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0" rIns="108000" bIns="0" rtlCol="0" anchor="ctr" anchorCtr="0">
            <a:noAutofit/>
          </a:bodyPr>
          <a:lstStyle>
            <a:lvl1pPr marL="176213" indent="-176213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&gt;"/>
              <a:defRPr lang="de-DE" sz="1400" smtClean="0">
                <a:solidFill>
                  <a:schemeClr val="tx1"/>
                </a:solidFill>
              </a:defRPr>
            </a:lvl1pPr>
            <a:lvl2pPr marL="449263" indent="-176213">
              <a:defRPr lang="de-DE" smtClean="0"/>
            </a:lvl2pPr>
            <a:lvl3pPr marL="625475" indent="-180975">
              <a:buSzPct val="100000"/>
              <a:buFont typeface="Arial" panose="020B0604020202020204" pitchFamily="34" charset="0"/>
              <a:buChar char="&gt;"/>
              <a:defRPr lang="de-DE" smtClean="0"/>
            </a:lvl3pPr>
            <a:lvl4pPr marL="808038" indent="-180975">
              <a:buSzPct val="70000"/>
              <a:buFont typeface="Wingdings" panose="05000000000000000000" pitchFamily="2" charset="2"/>
              <a:buChar char="¨"/>
              <a:defRPr lang="de-DE" smtClean="0"/>
            </a:lvl4pPr>
            <a:lvl5pPr marL="982663" indent="-176213">
              <a:defRPr lang="de-AT" dirty="0"/>
            </a:lvl5pPr>
          </a:lstStyle>
          <a:p>
            <a:pPr lvl="0"/>
            <a:r>
              <a:rPr lang="en-US" dirty="0" smtClean="0"/>
              <a:t>Insert text for disclaimer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167F-7B50-4577-89D1-0DA39BABAD6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pics &amp; bracket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ihandform 30"/>
          <p:cNvSpPr/>
          <p:nvPr/>
        </p:nvSpPr>
        <p:spPr>
          <a:xfrm>
            <a:off x="276225" y="3825753"/>
            <a:ext cx="8582025" cy="266700"/>
          </a:xfrm>
          <a:custGeom>
            <a:avLst/>
            <a:gdLst>
              <a:gd name="connsiteX0" fmla="*/ 0 w 8582025"/>
              <a:gd name="connsiteY0" fmla="*/ 0 h 266700"/>
              <a:gd name="connsiteX1" fmla="*/ 209550 w 8582025"/>
              <a:gd name="connsiteY1" fmla="*/ 266700 h 266700"/>
              <a:gd name="connsiteX2" fmla="*/ 8391525 w 8582025"/>
              <a:gd name="connsiteY2" fmla="*/ 266700 h 266700"/>
              <a:gd name="connsiteX3" fmla="*/ 8582025 w 8582025"/>
              <a:gd name="connsiteY3" fmla="*/ 952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025" h="266700">
                <a:moveTo>
                  <a:pt x="0" y="0"/>
                </a:moveTo>
                <a:lnTo>
                  <a:pt x="209550" y="266700"/>
                </a:lnTo>
                <a:lnTo>
                  <a:pt x="8391525" y="266700"/>
                </a:lnTo>
                <a:lnTo>
                  <a:pt x="8582025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0C58-BD84-49D4-A585-CBFD231E556B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1624184"/>
            <a:ext cx="2736000" cy="343022"/>
          </a:xfrm>
          <a:solidFill>
            <a:schemeClr val="accent2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1624184"/>
            <a:ext cx="2736000" cy="343022"/>
          </a:xfrm>
          <a:solidFill>
            <a:schemeClr val="accent1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1624184"/>
            <a:ext cx="2736000" cy="343022"/>
          </a:xfrm>
          <a:solidFill>
            <a:schemeClr val="accent4"/>
          </a:solidFill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4"/>
          </p:nvPr>
        </p:nvSpPr>
        <p:spPr>
          <a:xfrm>
            <a:off x="3194050" y="4556125"/>
            <a:ext cx="3610198" cy="1933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16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50072" y="3924178"/>
            <a:ext cx="1874428" cy="343022"/>
          </a:xfrm>
          <a:solidFill>
            <a:schemeClr val="tx2"/>
          </a:solidFill>
        </p:spPr>
        <p:txBody>
          <a:bodyPr lIns="72000" tIns="0" rIns="7200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29" hasCustomPrompt="1"/>
          </p:nvPr>
        </p:nvSpPr>
        <p:spPr>
          <a:xfrm>
            <a:off x="3201854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120900" y="2079625"/>
            <a:ext cx="2736000" cy="15843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288925" y="6202790"/>
            <a:ext cx="27360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002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text &amp; arrows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197460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20683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34"/>
          </p:nvPr>
        </p:nvSpPr>
        <p:spPr>
          <a:xfrm>
            <a:off x="6604987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eck 9"/>
          <p:cNvSpPr/>
          <p:nvPr/>
        </p:nvSpPr>
        <p:spPr>
          <a:xfrm>
            <a:off x="291599" y="1628800"/>
            <a:ext cx="2736000" cy="6635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DF43-DA4C-4BA7-9E64-3E6C90C3565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86600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91599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2"/>
          </p:nvPr>
        </p:nvSpPr>
        <p:spPr>
          <a:xfrm>
            <a:off x="781235" y="1645884"/>
            <a:ext cx="2166753" cy="61753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33"/>
          </p:nvPr>
        </p:nvSpPr>
        <p:spPr>
          <a:xfrm>
            <a:off x="3693111" y="1645884"/>
            <a:ext cx="2166753" cy="61753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FontTx/>
              <a:buNone/>
              <a:defRPr/>
            </a:lvl2pPr>
            <a:lvl3pPr marL="447675" indent="0">
              <a:buFontTx/>
              <a:buNone/>
              <a:defRPr/>
            </a:lvl3pPr>
            <a:lvl4pPr marL="628650" indent="0">
              <a:buFontTx/>
              <a:buNone/>
              <a:defRPr/>
            </a:lvl4pPr>
            <a:lvl5pPr marL="80645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6164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36"/>
          </p:nvPr>
        </p:nvSpPr>
        <p:spPr>
          <a:xfrm>
            <a:off x="6118658" y="2292350"/>
            <a:ext cx="2736000" cy="2144762"/>
          </a:xfrm>
          <a:noFill/>
          <a:ln>
            <a:solidFill>
              <a:schemeClr val="accent1"/>
            </a:solidFill>
          </a:ln>
        </p:spPr>
        <p:txBody>
          <a:bodyPr lIns="144000" tIns="108000" rIns="144000" bIns="108000" anchor="t" anchorCtr="0">
            <a:noAutofit/>
          </a:bodyPr>
          <a:lstStyle>
            <a:lvl1pPr marL="180975" indent="-180975" algn="l">
              <a:lnSpc>
                <a:spcPct val="100000"/>
              </a:lnSpc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206578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126556" y="5133852"/>
            <a:ext cx="2736000" cy="676397"/>
          </a:xfrm>
          <a:solidFill>
            <a:schemeClr val="tx2"/>
          </a:solidFill>
        </p:spPr>
        <p:txBody>
          <a:bodyPr lIns="108000" tIns="0" rIns="108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Freihandform 34"/>
          <p:cNvSpPr/>
          <p:nvPr/>
        </p:nvSpPr>
        <p:spPr>
          <a:xfrm>
            <a:off x="319386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feld 6"/>
          <p:cNvSpPr txBox="1"/>
          <p:nvPr/>
        </p:nvSpPr>
        <p:spPr>
          <a:xfrm>
            <a:off x="269075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8" name="Textfeld 27"/>
          <p:cNvSpPr txBox="1"/>
          <p:nvPr/>
        </p:nvSpPr>
        <p:spPr>
          <a:xfrm>
            <a:off x="31932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Textfeld 43"/>
          <p:cNvSpPr txBox="1"/>
          <p:nvPr/>
        </p:nvSpPr>
        <p:spPr>
          <a:xfrm>
            <a:off x="6126950" y="15924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28302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119940" y="4610099"/>
            <a:ext cx="2743200" cy="333375"/>
          </a:xfrm>
          <a:custGeom>
            <a:avLst/>
            <a:gdLst>
              <a:gd name="connsiteX0" fmla="*/ 0 w 2743200"/>
              <a:gd name="connsiteY0" fmla="*/ 0 h 342900"/>
              <a:gd name="connsiteX1" fmla="*/ 1409700 w 2743200"/>
              <a:gd name="connsiteY1" fmla="*/ 342900 h 342900"/>
              <a:gd name="connsiteX2" fmla="*/ 2743200 w 2743200"/>
              <a:gd name="connsiteY2" fmla="*/ 9525 h 342900"/>
              <a:gd name="connsiteX0" fmla="*/ 0 w 2743200"/>
              <a:gd name="connsiteY0" fmla="*/ 0 h 338138"/>
              <a:gd name="connsiteX1" fmla="*/ 1385888 w 2743200"/>
              <a:gd name="connsiteY1" fmla="*/ 338138 h 338138"/>
              <a:gd name="connsiteX2" fmla="*/ 2743200 w 2743200"/>
              <a:gd name="connsiteY2" fmla="*/ 9525 h 338138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  <a:gd name="connsiteX0" fmla="*/ 0 w 2743200"/>
              <a:gd name="connsiteY0" fmla="*/ 0 h 333375"/>
              <a:gd name="connsiteX1" fmla="*/ 1371600 w 2743200"/>
              <a:gd name="connsiteY1" fmla="*/ 333375 h 333375"/>
              <a:gd name="connsiteX2" fmla="*/ 2743200 w 2743200"/>
              <a:gd name="connsiteY2" fmla="*/ 952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333375">
                <a:moveTo>
                  <a:pt x="0" y="0"/>
                </a:moveTo>
                <a:lnTo>
                  <a:pt x="1371600" y="333375"/>
                </a:lnTo>
                <a:lnTo>
                  <a:pt x="2743200" y="9525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A30-163A-4F9C-9F4D-5D30E048285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125425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B4EE-7AB9-4B95-975A-3329DDE973CA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 userDrawn="1"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8BE0-7CEC-4D8A-A118-66450B8CB9C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0" y="1850457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3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F5D6-6AC7-437E-A0BF-7D66C70FFE04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9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15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69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6117227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120827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126227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198180" y="1628774"/>
            <a:ext cx="2736000" cy="3587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201780" y="1987492"/>
            <a:ext cx="2728800" cy="9848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8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207180" y="4779841"/>
            <a:ext cx="2718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35" name="Rechteck 2"/>
          <p:cNvSpPr/>
          <p:nvPr userDrawn="1"/>
        </p:nvSpPr>
        <p:spPr>
          <a:xfrm>
            <a:off x="2875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6" name="Rechteck 43"/>
          <p:cNvSpPr/>
          <p:nvPr userDrawn="1"/>
        </p:nvSpPr>
        <p:spPr>
          <a:xfrm>
            <a:off x="6116802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7" name="Rechteck 48"/>
          <p:cNvSpPr/>
          <p:nvPr userDrawn="1"/>
        </p:nvSpPr>
        <p:spPr>
          <a:xfrm>
            <a:off x="3197755" y="1958196"/>
            <a:ext cx="2736850" cy="41759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197124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126227" y="3155950"/>
            <a:ext cx="2715252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177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4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1CC3-A5AF-4221-B963-2B8EA5776973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6790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0390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</a:p>
          <a:p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390" y="4780012"/>
            <a:ext cx="1980000" cy="134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30"/>
          </p:nvPr>
        </p:nvSpPr>
        <p:spPr>
          <a:xfrm>
            <a:off x="6854953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6858553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</a:p>
          <a:p>
            <a:endParaRPr lang="en-US" noProof="0" dirty="0"/>
          </a:p>
        </p:txBody>
      </p:sp>
      <p:sp>
        <p:nvSpPr>
          <p:cNvPr id="27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6867553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4665668" y="1624744"/>
            <a:ext cx="2005200" cy="34925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4669268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4678268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2467592" y="1624744"/>
            <a:ext cx="2005200" cy="35889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471192" y="1976824"/>
            <a:ext cx="1998000" cy="98488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0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480192" y="4780012"/>
            <a:ext cx="1980000" cy="13430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56" name="Rechteck 2"/>
          <p:cNvSpPr/>
          <p:nvPr userDrawn="1"/>
        </p:nvSpPr>
        <p:spPr>
          <a:xfrm>
            <a:off x="286790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7" name="Rechteck 22"/>
          <p:cNvSpPr/>
          <p:nvPr userDrawn="1"/>
        </p:nvSpPr>
        <p:spPr>
          <a:xfrm>
            <a:off x="6854953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8" name="Rechteck 27"/>
          <p:cNvSpPr/>
          <p:nvPr userDrawn="1"/>
        </p:nvSpPr>
        <p:spPr>
          <a:xfrm>
            <a:off x="4665668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59" name="Rechteck 33"/>
          <p:cNvSpPr/>
          <p:nvPr userDrawn="1"/>
        </p:nvSpPr>
        <p:spPr>
          <a:xfrm>
            <a:off x="2467592" y="1950720"/>
            <a:ext cx="2005200" cy="41833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1224000" rIns="144000" bIns="108000" rtlCol="0" anchor="t" anchorCtr="0">
            <a:noAutofit/>
          </a:bodyPr>
          <a:lstStyle/>
          <a:p>
            <a:pPr lvl="0" indent="0">
              <a:lnSpc>
                <a:spcPts val="16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99675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467877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4678434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6865935" y="3155950"/>
            <a:ext cx="1992315" cy="1530350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41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columns 5 - pics &amp; tex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3ECF-F11F-4C29-A479-65E7035282A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887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8887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29"/>
          </p:nvPr>
        </p:nvSpPr>
        <p:spPr>
          <a:xfrm>
            <a:off x="29967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7294567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7294567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Diagrammplatzhalter 11"/>
          <p:cNvSpPr>
            <a:spLocks noGrp="1"/>
          </p:cNvSpPr>
          <p:nvPr>
            <p:ph type="chart" sz="quarter" idx="33"/>
          </p:nvPr>
        </p:nvSpPr>
        <p:spPr>
          <a:xfrm>
            <a:off x="7305367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47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37864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1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7864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2" name="Diagrammplatzhalter 11"/>
          <p:cNvSpPr>
            <a:spLocks noGrp="1"/>
          </p:cNvSpPr>
          <p:nvPr>
            <p:ph type="chart" sz="quarter" idx="37"/>
          </p:nvPr>
        </p:nvSpPr>
        <p:spPr>
          <a:xfrm>
            <a:off x="37972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9"/>
          </p:nvPr>
        </p:nvSpPr>
        <p:spPr>
          <a:xfrm>
            <a:off x="203385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6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203385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57" name="Diagrammplatzhalter 11"/>
          <p:cNvSpPr>
            <a:spLocks noGrp="1"/>
          </p:cNvSpPr>
          <p:nvPr>
            <p:ph type="chart" sz="quarter" idx="41"/>
          </p:nvPr>
        </p:nvSpPr>
        <p:spPr>
          <a:xfrm>
            <a:off x="204465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60" name="Textplatzhalter 12"/>
          <p:cNvSpPr>
            <a:spLocks noGrp="1"/>
          </p:cNvSpPr>
          <p:nvPr>
            <p:ph type="body" sz="quarter" idx="43"/>
          </p:nvPr>
        </p:nvSpPr>
        <p:spPr>
          <a:xfrm>
            <a:off x="5532335" y="1628775"/>
            <a:ext cx="1569600" cy="4603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1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Bildplatzhalter 9"/>
          <p:cNvSpPr>
            <a:spLocks noGrp="1"/>
          </p:cNvSpPr>
          <p:nvPr>
            <p:ph type="pic" sz="quarter" idx="44" hasCustomPrompt="1"/>
          </p:nvPr>
        </p:nvSpPr>
        <p:spPr>
          <a:xfrm>
            <a:off x="5532335" y="2093397"/>
            <a:ext cx="1569600" cy="6096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62" name="Diagrammplatzhalter 11"/>
          <p:cNvSpPr>
            <a:spLocks noGrp="1"/>
          </p:cNvSpPr>
          <p:nvPr>
            <p:ph type="chart" sz="quarter" idx="45"/>
          </p:nvPr>
        </p:nvSpPr>
        <p:spPr>
          <a:xfrm>
            <a:off x="5543135" y="4789170"/>
            <a:ext cx="1548000" cy="1330276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100"/>
            </a:lvl1pPr>
          </a:lstStyle>
          <a:p>
            <a:r>
              <a:rPr lang="en-US" smtClean="0"/>
              <a:t>Click icon to add chart</a:t>
            </a:r>
            <a:endParaRPr lang="de-AT" dirty="0"/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71" name="Rechteck 2"/>
          <p:cNvSpPr/>
          <p:nvPr userDrawn="1"/>
        </p:nvSpPr>
        <p:spPr>
          <a:xfrm>
            <a:off x="28887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2" name="Rechteck 26"/>
          <p:cNvSpPr/>
          <p:nvPr userDrawn="1"/>
        </p:nvSpPr>
        <p:spPr>
          <a:xfrm>
            <a:off x="7294567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3" name="Rechteck 42"/>
          <p:cNvSpPr/>
          <p:nvPr userDrawn="1"/>
        </p:nvSpPr>
        <p:spPr>
          <a:xfrm>
            <a:off x="37864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4" name="Rechteck 52"/>
          <p:cNvSpPr/>
          <p:nvPr userDrawn="1"/>
        </p:nvSpPr>
        <p:spPr>
          <a:xfrm>
            <a:off x="203385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75" name="Rechteck 57"/>
          <p:cNvSpPr/>
          <p:nvPr userDrawn="1"/>
        </p:nvSpPr>
        <p:spPr>
          <a:xfrm>
            <a:off x="5532335" y="2060848"/>
            <a:ext cx="1569600" cy="4080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44000" tIns="936000" rIns="144000" bIns="108000" rtlCol="0" anchor="t" anchorCtr="0">
            <a:noAutofit/>
          </a:bodyPr>
          <a:lstStyle/>
          <a:p>
            <a:pPr lvl="0" indent="0">
              <a:lnSpc>
                <a:spcPts val="1800"/>
              </a:lnSpc>
              <a:spcBef>
                <a:spcPts val="85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tabLst/>
            </a:pPr>
            <a:endParaRPr lang="en-US" sz="1400" baseline="0" dirty="0">
              <a:solidFill>
                <a:schemeClr val="tx2"/>
              </a:solidFill>
            </a:endParaRPr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50" hasCustomPrompt="1"/>
          </p:nvPr>
        </p:nvSpPr>
        <p:spPr>
          <a:xfrm>
            <a:off x="299675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51" hasCustomPrompt="1"/>
          </p:nvPr>
        </p:nvSpPr>
        <p:spPr>
          <a:xfrm>
            <a:off x="2058893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52" hasCustomPrompt="1"/>
          </p:nvPr>
        </p:nvSpPr>
        <p:spPr>
          <a:xfrm>
            <a:off x="3801782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53" hasCustomPrompt="1"/>
          </p:nvPr>
        </p:nvSpPr>
        <p:spPr>
          <a:xfrm>
            <a:off x="5546361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14076" y="2901462"/>
            <a:ext cx="1541548" cy="1784838"/>
          </a:xfrm>
          <a:noFill/>
          <a:ln>
            <a:noFill/>
          </a:ln>
        </p:spPr>
        <p:txBody>
          <a:bodyPr lIns="72000" tIns="0" rIns="7200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None/>
              <a:tabLst/>
              <a:defRPr sz="1400" baseline="0">
                <a:solidFill>
                  <a:schemeClr val="tx2"/>
                </a:solidFill>
              </a:defRPr>
            </a:lvl1pPr>
            <a:lvl2pPr marL="180975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&gt;"/>
              <a:defRPr sz="12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764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3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C9-BB80-483E-A666-864880377CC4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40" y="1626434"/>
            <a:ext cx="2860694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2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5943090" y="2568087"/>
            <a:ext cx="25172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911889" y="1626434"/>
            <a:ext cx="320029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3027363" y="2568087"/>
            <a:ext cx="273159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5876144" y="1626434"/>
            <a:ext cx="297942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912596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585802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252074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3025875" y="4292600"/>
            <a:ext cx="2735343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5943090" y="4292600"/>
            <a:ext cx="252074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4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8CC2-201A-4E94-97D8-9BF3A0B9DC38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2148229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805122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4479325" y="2568087"/>
            <a:ext cx="1980968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2212021" y="1626434"/>
            <a:ext cx="240909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2286554" y="2568087"/>
            <a:ext cx="198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4397667" y="1626434"/>
            <a:ext cx="2414003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6" name="Gerade Verbindung 45"/>
          <p:cNvCxnSpPr/>
          <p:nvPr userDrawn="1"/>
        </p:nvCxnSpPr>
        <p:spPr>
          <a:xfrm>
            <a:off x="219395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6588224" y="1626434"/>
            <a:ext cx="2264631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6617908" y="2568087"/>
            <a:ext cx="198096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53" name="Gerade Verbindung 52"/>
          <p:cNvCxnSpPr/>
          <p:nvPr userDrawn="1"/>
        </p:nvCxnSpPr>
        <p:spPr>
          <a:xfrm>
            <a:off x="435915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/>
        </p:nvCxnSpPr>
        <p:spPr>
          <a:xfrm>
            <a:off x="65253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290480" y="4292600"/>
            <a:ext cx="1810881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2286435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9"/>
          </p:nvPr>
        </p:nvSpPr>
        <p:spPr>
          <a:xfrm>
            <a:off x="4481513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50"/>
          </p:nvPr>
        </p:nvSpPr>
        <p:spPr>
          <a:xfrm>
            <a:off x="6617908" y="4292600"/>
            <a:ext cx="1980117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25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agenda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E3A0-1C65-4FE8-9869-5DA69B22AA90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925" y="161925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925" y="1996440"/>
            <a:ext cx="8569325" cy="777240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sz="14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88925" y="2811780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88925" y="3188970"/>
            <a:ext cx="8569325" cy="312038"/>
          </a:xfrm>
          <a:noFill/>
        </p:spPr>
        <p:txBody>
          <a:bodyPr anchor="t"/>
          <a:lstStyle>
            <a:lvl1pPr marL="182563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>
                <a:tab pos="8428038" algn="r"/>
              </a:tabLst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marL="182563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tabLst>
                <a:tab pos="8428038" algn="r"/>
              </a:tabLst>
            </a:pPr>
            <a:r>
              <a:rPr lang="en-US" dirty="0" smtClean="0"/>
              <a:t>Click to add sub item or delete/rearrange text boxes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88925" y="3543478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88925" y="3927003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4312557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288925" y="4689706"/>
            <a:ext cx="8569325" cy="339090"/>
          </a:xfrm>
          <a:solidFill>
            <a:schemeClr val="bg2"/>
          </a:solidFill>
        </p:spPr>
        <p:txBody>
          <a:bodyPr anchor="ctr"/>
          <a:lstStyle>
            <a:lvl1pPr marL="182563" indent="0">
              <a:lnSpc>
                <a:spcPct val="100000"/>
              </a:lnSpc>
              <a:spcAft>
                <a:spcPts val="0"/>
              </a:spcAft>
              <a:buNone/>
              <a:tabLst>
                <a:tab pos="8428038" algn="r"/>
              </a:tabLst>
              <a:defRPr sz="1600" baseline="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7675" indent="0">
              <a:buNone/>
              <a:defRPr/>
            </a:lvl3pPr>
            <a:lvl4pPr marL="628650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 smtClean="0"/>
              <a:t>Click to add main item</a:t>
            </a:r>
          </a:p>
        </p:txBody>
      </p:sp>
    </p:spTree>
    <p:extLst>
      <p:ext uri="{BB962C8B-B14F-4D97-AF65-F5344CB8AC3E}">
        <p14:creationId xmlns:p14="http://schemas.microsoft.com/office/powerpoint/2010/main" val="29583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ess - 5 phases -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6"/>
          <p:cNvSpPr>
            <a:spLocks noGrp="1"/>
          </p:cNvSpPr>
          <p:nvPr>
            <p:ph type="body" sz="quarter" idx="44"/>
          </p:nvPr>
        </p:nvSpPr>
        <p:spPr>
          <a:xfrm>
            <a:off x="292789" y="4292600"/>
            <a:ext cx="13486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451D-BD5B-41B5-9CD3-5E4F74C9F4AF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7239" y="1626434"/>
            <a:ext cx="1708615" cy="830368"/>
          </a:xfrm>
          <a:prstGeom prst="homePlate">
            <a:avLst>
              <a:gd name="adj" fmla="val 3476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Bildplatzhalter 9"/>
          <p:cNvSpPr>
            <a:spLocks noGrp="1"/>
          </p:cNvSpPr>
          <p:nvPr>
            <p:ph type="pic" sz="quarter" idx="28" hasCustomPrompt="1"/>
          </p:nvPr>
        </p:nvSpPr>
        <p:spPr>
          <a:xfrm>
            <a:off x="296240" y="2568087"/>
            <a:ext cx="1347975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7" name="Bildplatzhalter 9"/>
          <p:cNvSpPr>
            <a:spLocks noGrp="1"/>
          </p:cNvSpPr>
          <p:nvPr>
            <p:ph type="pic" sz="quarter" idx="32" hasCustomPrompt="1"/>
          </p:nvPr>
        </p:nvSpPr>
        <p:spPr>
          <a:xfrm>
            <a:off x="3612039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35"/>
          </p:nvPr>
        </p:nvSpPr>
        <p:spPr>
          <a:xfrm>
            <a:off x="1763758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Bildplatzhalter 9"/>
          <p:cNvSpPr>
            <a:spLocks noGrp="1"/>
          </p:cNvSpPr>
          <p:nvPr>
            <p:ph type="pic" sz="quarter" idx="36" hasCustomPrompt="1"/>
          </p:nvPr>
        </p:nvSpPr>
        <p:spPr>
          <a:xfrm>
            <a:off x="1854127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45" name="Textplatzhalter 12"/>
          <p:cNvSpPr>
            <a:spLocks noGrp="1"/>
          </p:cNvSpPr>
          <p:nvPr>
            <p:ph type="body" sz="quarter" idx="37"/>
          </p:nvPr>
        </p:nvSpPr>
        <p:spPr>
          <a:xfrm>
            <a:off x="3511662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8" name="Gerade Verbindung 47"/>
          <p:cNvCxnSpPr/>
          <p:nvPr userDrawn="1"/>
        </p:nvCxnSpPr>
        <p:spPr>
          <a:xfrm>
            <a:off x="1747792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12"/>
          <p:cNvSpPr>
            <a:spLocks noGrp="1"/>
          </p:cNvSpPr>
          <p:nvPr>
            <p:ph type="body" sz="quarter" idx="38"/>
          </p:nvPr>
        </p:nvSpPr>
        <p:spPr>
          <a:xfrm>
            <a:off x="5259566" y="1626434"/>
            <a:ext cx="1980000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3" name="Bildplatzhalter 9"/>
          <p:cNvSpPr>
            <a:spLocks noGrp="1"/>
          </p:cNvSpPr>
          <p:nvPr>
            <p:ph type="pic" sz="quarter" idx="40" hasCustomPrompt="1"/>
          </p:nvPr>
        </p:nvSpPr>
        <p:spPr>
          <a:xfrm>
            <a:off x="5369951" y="2568087"/>
            <a:ext cx="1548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cxnSp>
        <p:nvCxnSpPr>
          <p:cNvPr id="64" name="Gerade Verbindung 63"/>
          <p:cNvCxnSpPr/>
          <p:nvPr userDrawn="1"/>
        </p:nvCxnSpPr>
        <p:spPr>
          <a:xfrm>
            <a:off x="3506098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7022710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12"/>
          <p:cNvSpPr>
            <a:spLocks noGrp="1"/>
          </p:cNvSpPr>
          <p:nvPr>
            <p:ph type="body" sz="quarter" idx="41"/>
          </p:nvPr>
        </p:nvSpPr>
        <p:spPr>
          <a:xfrm>
            <a:off x="7007469" y="1626434"/>
            <a:ext cx="1842109" cy="830368"/>
          </a:xfrm>
          <a:prstGeom prst="chevron">
            <a:avLst>
              <a:gd name="adj" fmla="val 3566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0" rIns="72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7" name="Gerade Verbindung 66"/>
          <p:cNvCxnSpPr/>
          <p:nvPr/>
        </p:nvCxnSpPr>
        <p:spPr>
          <a:xfrm>
            <a:off x="5264404" y="2492896"/>
            <a:ext cx="0" cy="36729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Bildplatzhalter 9"/>
          <p:cNvSpPr>
            <a:spLocks noGrp="1"/>
          </p:cNvSpPr>
          <p:nvPr>
            <p:ph type="pic" sz="quarter" idx="43" hasCustomPrompt="1"/>
          </p:nvPr>
        </p:nvSpPr>
        <p:spPr>
          <a:xfrm>
            <a:off x="7127862" y="2568087"/>
            <a:ext cx="1440000" cy="15809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25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err="1" smtClean="0"/>
              <a:t>Quellenangaben</a:t>
            </a:r>
            <a:endParaRPr lang="en-US" dirty="0" smtClean="0"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45"/>
          </p:nvPr>
        </p:nvSpPr>
        <p:spPr>
          <a:xfrm>
            <a:off x="1856494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3614799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47"/>
          </p:nvPr>
        </p:nvSpPr>
        <p:spPr>
          <a:xfrm>
            <a:off x="5368770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7127470" y="4292600"/>
            <a:ext cx="1543269" cy="1846263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Char char="&gt;"/>
              <a:defRPr lang="de-AT" sz="1400" dirty="0" smtClean="0"/>
            </a:lvl1pPr>
          </a:lstStyle>
          <a:p>
            <a:pPr marL="180975" lvl="0" indent="-180975">
              <a:buSzPct val="100000"/>
              <a:buChar char="&gt;"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F39E-0F90-49DF-A148-0CFADE037E34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13DE-C0D9-4756-888D-D1C0F14808BF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-organisational char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3204046" y="3493638"/>
            <a:ext cx="2736000" cy="977000"/>
          </a:xfrm>
          <a:noFill/>
          <a:ln>
            <a:solidFill>
              <a:schemeClr val="accent1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6121400" y="3493638"/>
            <a:ext cx="2736000" cy="977000"/>
          </a:xfrm>
          <a:noFill/>
          <a:ln>
            <a:solidFill>
              <a:schemeClr val="accent4"/>
            </a:solidFill>
          </a:ln>
        </p:spPr>
        <p:txBody>
          <a:bodyPr lIns="72000" tIns="72000" rIns="72000" bIns="36000" anchor="t" anchorCtr="0">
            <a:noAutofit/>
          </a:bodyPr>
          <a:lstStyle>
            <a:lvl1pPr marL="180975" indent="-1809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18C7-C57B-41C6-A7BD-73E07D488F9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842418"/>
            <a:ext cx="2736000" cy="6558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4046" y="2842418"/>
            <a:ext cx="2736000" cy="65587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842418"/>
            <a:ext cx="2736000" cy="655879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23" name="Gerader Verbinder 22"/>
          <p:cNvCxnSpPr/>
          <p:nvPr/>
        </p:nvCxnSpPr>
        <p:spPr>
          <a:xfrm>
            <a:off x="4564807" y="2387600"/>
            <a:ext cx="4443" cy="46434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51000" y="2390914"/>
            <a:ext cx="5826760" cy="462022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88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2 - text in 8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9D9F-13AD-4E5B-AAB6-D20400C4575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91600" y="3409749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1600" y="2543475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291600" y="557543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291600" y="5142297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291600" y="4709160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/>
          </p:nvPr>
        </p:nvSpPr>
        <p:spPr>
          <a:xfrm>
            <a:off x="291600" y="4276023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3842886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91600" y="2976612"/>
            <a:ext cx="2014538" cy="334963"/>
          </a:xfrm>
          <a:solidFill>
            <a:schemeClr val="bg2"/>
          </a:solidFill>
        </p:spPr>
        <p:txBody>
          <a:bodyPr vert="horz" lIns="72000" tIns="0" rIns="72000" bIns="0" rtlCol="0" anchor="ctr" anchorCtr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de-AT" sz="1400" dirty="0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2369503" y="3409749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2369503" y="2543475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3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2369503" y="557543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2369503" y="5142297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25"/>
          </p:nvPr>
        </p:nvSpPr>
        <p:spPr>
          <a:xfrm>
            <a:off x="2369503" y="4709160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26"/>
          </p:nvPr>
        </p:nvSpPr>
        <p:spPr>
          <a:xfrm>
            <a:off x="2369503" y="4276023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27"/>
          </p:nvPr>
        </p:nvSpPr>
        <p:spPr>
          <a:xfrm>
            <a:off x="2369503" y="3842886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369503" y="2976612"/>
            <a:ext cx="6488747" cy="334963"/>
          </a:xfr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lIns="72000" r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3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DA30-163A-4F9C-9F4D-5D30E048285E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84950" y="2503115"/>
            <a:ext cx="2729162" cy="349822"/>
          </a:xfrm>
          <a:solidFill>
            <a:schemeClr val="accent2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201250" y="2503115"/>
            <a:ext cx="2745439" cy="349822"/>
          </a:xfrm>
          <a:solidFill>
            <a:schemeClr val="accent1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121400" y="2503115"/>
            <a:ext cx="2727403" cy="349822"/>
          </a:xfrm>
          <a:solidFill>
            <a:schemeClr val="accent4"/>
          </a:solidFill>
        </p:spPr>
        <p:txBody>
          <a:bodyPr lIns="72000" tIns="72000" rIns="72000" bIns="72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494112" y="2905125"/>
            <a:ext cx="2520000" cy="1266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494112" y="4467225"/>
            <a:ext cx="2520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8"/>
          </p:nvPr>
        </p:nvSpPr>
        <p:spPr>
          <a:xfrm>
            <a:off x="320125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9"/>
          </p:nvPr>
        </p:nvSpPr>
        <p:spPr>
          <a:xfrm>
            <a:off x="320125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0" name="Diagrammplatzhalter 7"/>
          <p:cNvSpPr>
            <a:spLocks noGrp="1"/>
          </p:cNvSpPr>
          <p:nvPr>
            <p:ph type="chart" sz="quarter" idx="30"/>
          </p:nvPr>
        </p:nvSpPr>
        <p:spPr>
          <a:xfrm>
            <a:off x="6121400" y="29051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31"/>
          </p:nvPr>
        </p:nvSpPr>
        <p:spPr>
          <a:xfrm>
            <a:off x="6121400" y="4467225"/>
            <a:ext cx="2736000" cy="1266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4" name="Textplatzhalter 12"/>
          <p:cNvSpPr>
            <a:spLocks noGrp="1"/>
          </p:cNvSpPr>
          <p:nvPr>
            <p:ph type="body" sz="quarter" idx="32"/>
          </p:nvPr>
        </p:nvSpPr>
        <p:spPr>
          <a:xfrm rot="16200000">
            <a:off x="-304062" y="34726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33"/>
          </p:nvPr>
        </p:nvSpPr>
        <p:spPr>
          <a:xfrm rot="16200000">
            <a:off x="-304062" y="5034700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4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cxnSp>
        <p:nvCxnSpPr>
          <p:cNvPr id="48" name="Gerader Verbinder 47"/>
          <p:cNvCxnSpPr/>
          <p:nvPr/>
        </p:nvCxnSpPr>
        <p:spPr>
          <a:xfrm>
            <a:off x="6125425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7"/>
          <p:cNvCxnSpPr/>
          <p:nvPr userDrawn="1"/>
        </p:nvCxnSpPr>
        <p:spPr>
          <a:xfrm>
            <a:off x="3201250" y="4288929"/>
            <a:ext cx="273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4"/>
          <p:cNvCxnSpPr/>
          <p:nvPr userDrawn="1"/>
        </p:nvCxnSpPr>
        <p:spPr>
          <a:xfrm>
            <a:off x="288925" y="4288929"/>
            <a:ext cx="273280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4 - 2 charts 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/>
          <p:nvPr/>
        </p:nvCxnSpPr>
        <p:spPr>
          <a:xfrm>
            <a:off x="3483088" y="2558490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291600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7"/>
          </p:nvPr>
        </p:nvSpPr>
        <p:spPr>
          <a:xfrm>
            <a:off x="291600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B4EE-7AB9-4B95-975A-3329DDE973CA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291600" y="2777263"/>
            <a:ext cx="2005200" cy="52791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spcBef>
                <a:spcPts val="0"/>
              </a:spcBef>
              <a:buFont typeface="Arial" panose="020B0604020202020204" pitchFamily="34" charset="0"/>
              <a:buNone/>
              <a:tabLst/>
              <a:defRPr lang="de-AT" sz="1200" cap="all" baseline="0" dirty="0">
                <a:solidFill>
                  <a:schemeClr val="tx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cxnSp>
        <p:nvCxnSpPr>
          <p:cNvPr id="43" name="Gerader Verbinder 42"/>
          <p:cNvCxnSpPr/>
          <p:nvPr/>
        </p:nvCxnSpPr>
        <p:spPr>
          <a:xfrm>
            <a:off x="5669616" y="2558490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 userDrawn="1"/>
        </p:nvCxnSpPr>
        <p:spPr>
          <a:xfrm>
            <a:off x="4583857" y="2295922"/>
            <a:ext cx="0" cy="27255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2"/>
          <p:cNvSpPr>
            <a:spLocks noGrp="1"/>
          </p:cNvSpPr>
          <p:nvPr>
            <p:ph type="body" sz="quarter" idx="28"/>
          </p:nvPr>
        </p:nvSpPr>
        <p:spPr>
          <a:xfrm>
            <a:off x="2480885" y="2777263"/>
            <a:ext cx="2005200" cy="527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5" name="Textplatzhalter 12"/>
          <p:cNvSpPr>
            <a:spLocks noGrp="1"/>
          </p:cNvSpPr>
          <p:nvPr>
            <p:ph type="body" sz="quarter" idx="31"/>
          </p:nvPr>
        </p:nvSpPr>
        <p:spPr>
          <a:xfrm>
            <a:off x="4652585" y="2777263"/>
            <a:ext cx="2005200" cy="527912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72000" tIns="36000" rIns="72000" bIns="36000" rtlCol="0" anchor="ctr" anchorCtr="1">
            <a:noAutofit/>
          </a:bodyPr>
          <a:lstStyle>
            <a:lvl1pPr marL="171450" indent="-17145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AT" sz="1200" cap="all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9" name="Textplatzhalter 12"/>
          <p:cNvSpPr>
            <a:spLocks noGrp="1"/>
          </p:cNvSpPr>
          <p:nvPr>
            <p:ph type="body" sz="quarter" idx="34"/>
          </p:nvPr>
        </p:nvSpPr>
        <p:spPr>
          <a:xfrm>
            <a:off x="6852382" y="2777263"/>
            <a:ext cx="2005200" cy="527912"/>
          </a:xfrm>
          <a:solidFill>
            <a:schemeClr val="accent3"/>
          </a:solidFill>
        </p:spPr>
        <p:txBody>
          <a:bodyPr wrap="square" lIns="72000" tIns="36000" rIns="72000" bIns="36000" anchor="ctr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7" name="Textplatzhalter 12"/>
          <p:cNvSpPr>
            <a:spLocks noGrp="1"/>
          </p:cNvSpPr>
          <p:nvPr>
            <p:ph type="body" sz="quarter" idx="37"/>
          </p:nvPr>
        </p:nvSpPr>
        <p:spPr>
          <a:xfrm rot="16200000">
            <a:off x="-304062" y="3996475"/>
            <a:ext cx="1257300" cy="122350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38"/>
          </p:nvPr>
        </p:nvSpPr>
        <p:spPr>
          <a:xfrm rot="16200000">
            <a:off x="-257627" y="5512140"/>
            <a:ext cx="1174206" cy="132125"/>
          </a:xfrm>
          <a:noFill/>
        </p:spPr>
        <p:txBody>
          <a:bodyPr lIns="72000" tIns="0" rIns="72000" bIns="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00" b="1" cap="none" baseline="0">
                <a:solidFill>
                  <a:schemeClr val="tx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29" name="Diagrammplatzhalter 7"/>
          <p:cNvSpPr>
            <a:spLocks noGrp="1"/>
          </p:cNvSpPr>
          <p:nvPr>
            <p:ph type="chart" sz="quarter" idx="39"/>
          </p:nvPr>
        </p:nvSpPr>
        <p:spPr>
          <a:xfrm>
            <a:off x="24808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1" name="Diagrammplatzhalter 7"/>
          <p:cNvSpPr>
            <a:spLocks noGrp="1"/>
          </p:cNvSpPr>
          <p:nvPr>
            <p:ph type="chart" sz="quarter" idx="40"/>
          </p:nvPr>
        </p:nvSpPr>
        <p:spPr>
          <a:xfrm>
            <a:off x="24808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2" name="Diagrammplatzhalter 7"/>
          <p:cNvSpPr>
            <a:spLocks noGrp="1"/>
          </p:cNvSpPr>
          <p:nvPr>
            <p:ph type="chart" sz="quarter" idx="41"/>
          </p:nvPr>
        </p:nvSpPr>
        <p:spPr>
          <a:xfrm>
            <a:off x="4652585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4" name="Diagrammplatzhalter 7"/>
          <p:cNvSpPr>
            <a:spLocks noGrp="1"/>
          </p:cNvSpPr>
          <p:nvPr>
            <p:ph type="chart" sz="quarter" idx="42"/>
          </p:nvPr>
        </p:nvSpPr>
        <p:spPr>
          <a:xfrm>
            <a:off x="4652585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5" name="Diagrammplatzhalter 7"/>
          <p:cNvSpPr>
            <a:spLocks noGrp="1"/>
          </p:cNvSpPr>
          <p:nvPr>
            <p:ph type="chart" sz="quarter" idx="43"/>
          </p:nvPr>
        </p:nvSpPr>
        <p:spPr>
          <a:xfrm>
            <a:off x="6852382" y="3429000"/>
            <a:ext cx="2005200" cy="12668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6" name="Diagrammplatzhalter 7"/>
          <p:cNvSpPr>
            <a:spLocks noGrp="1"/>
          </p:cNvSpPr>
          <p:nvPr>
            <p:ph type="chart" sz="quarter" idx="44"/>
          </p:nvPr>
        </p:nvSpPr>
        <p:spPr>
          <a:xfrm>
            <a:off x="6852382" y="4860048"/>
            <a:ext cx="2005200" cy="126682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 dirty="0"/>
            </a:lvl1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 err="1" smtClean="0"/>
              <a:t>Diagramm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66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  <p:sp>
        <p:nvSpPr>
          <p:cNvPr id="73" name="Freihandform 6"/>
          <p:cNvSpPr/>
          <p:nvPr/>
        </p:nvSpPr>
        <p:spPr>
          <a:xfrm>
            <a:off x="1291480" y="2560712"/>
            <a:ext cx="6583680" cy="223520"/>
          </a:xfrm>
          <a:custGeom>
            <a:avLst/>
            <a:gdLst>
              <a:gd name="connsiteX0" fmla="*/ 0 w 6583680"/>
              <a:gd name="connsiteY0" fmla="*/ 218440 h 223520"/>
              <a:gd name="connsiteX1" fmla="*/ 0 w 6583680"/>
              <a:gd name="connsiteY1" fmla="*/ 0 h 223520"/>
              <a:gd name="connsiteX2" fmla="*/ 6583680 w 6583680"/>
              <a:gd name="connsiteY2" fmla="*/ 0 h 223520"/>
              <a:gd name="connsiteX3" fmla="*/ 6583680 w 6583680"/>
              <a:gd name="connsiteY3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3680" h="223520">
                <a:moveTo>
                  <a:pt x="0" y="218440"/>
                </a:moveTo>
                <a:lnTo>
                  <a:pt x="0" y="0"/>
                </a:lnTo>
                <a:lnTo>
                  <a:pt x="6583680" y="0"/>
                </a:lnTo>
                <a:lnTo>
                  <a:pt x="6583680" y="22352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r Verbinder 45"/>
          <p:cNvCxnSpPr/>
          <p:nvPr userDrawn="1"/>
        </p:nvCxnSpPr>
        <p:spPr>
          <a:xfrm>
            <a:off x="282732" y="4777937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53"/>
          <p:cNvCxnSpPr/>
          <p:nvPr userDrawn="1"/>
        </p:nvCxnSpPr>
        <p:spPr>
          <a:xfrm>
            <a:off x="2489199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57"/>
          <p:cNvCxnSpPr/>
          <p:nvPr userDrawn="1"/>
        </p:nvCxnSpPr>
        <p:spPr>
          <a:xfrm>
            <a:off x="4670424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61"/>
          <p:cNvCxnSpPr/>
          <p:nvPr userDrawn="1"/>
        </p:nvCxnSpPr>
        <p:spPr>
          <a:xfrm>
            <a:off x="6852382" y="4777936"/>
            <a:ext cx="20052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-columns 4 -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8BE0-7CEC-4D8A-A118-66450B8CB9CC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88925" y="2381250"/>
            <a:ext cx="856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2907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291600" y="2544763"/>
            <a:ext cx="2005200" cy="15300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78869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8813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858756" y="2544763"/>
            <a:ext cx="2005200" cy="15300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6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3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5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2500561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6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49327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22"/>
          </p:nvPr>
        </p:nvSpPr>
        <p:spPr>
          <a:xfrm>
            <a:off x="46817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9305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4"/>
          </p:nvPr>
        </p:nvSpPr>
        <p:spPr>
          <a:xfrm>
            <a:off x="6853486" y="4530725"/>
            <a:ext cx="2003425" cy="334963"/>
          </a:xfrm>
          <a:noFill/>
        </p:spPr>
        <p:txBody>
          <a:bodyPr lIns="72000" rIns="72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sz="1600"/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102252" y="4178165"/>
            <a:ext cx="1512194" cy="334963"/>
          </a:xfrm>
          <a:solidFill>
            <a:schemeClr val="tx2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271462" indent="0">
              <a:buNone/>
              <a:defRPr sz="1400"/>
            </a:lvl2pPr>
            <a:lvl3pPr marL="442912" indent="0">
              <a:buNone/>
              <a:defRPr sz="1400"/>
            </a:lvl3pPr>
            <a:lvl4pPr marL="628650" indent="0">
              <a:buNone/>
              <a:defRPr sz="1400"/>
            </a:lvl4pPr>
            <a:lvl5pPr marL="814387" indent="0">
              <a:buNone/>
              <a:defRPr sz="1400"/>
            </a:lvl5pPr>
          </a:lstStyle>
          <a:p>
            <a:pPr lvl="0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88925" y="6202790"/>
            <a:ext cx="4190400" cy="11916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800" i="1"/>
            </a:lvl1pPr>
            <a:lvl2pPr marL="27146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2pPr>
            <a:lvl3pPr marL="442912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3pPr>
            <a:lvl4pPr marL="628650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4pPr>
            <a:lvl5pPr marL="814387" indent="0">
              <a:lnSpc>
                <a:spcPct val="100000"/>
              </a:lnSpc>
              <a:spcAft>
                <a:spcPts val="0"/>
              </a:spcAft>
              <a:buFontTx/>
              <a:buNone/>
              <a:defRPr sz="800"/>
            </a:lvl5pPr>
          </a:lstStyle>
          <a:p>
            <a:pPr lvl="0"/>
            <a:r>
              <a:rPr lang="en-US" dirty="0" smtClean="0"/>
              <a:t>Sources</a:t>
            </a:r>
          </a:p>
        </p:txBody>
      </p:sp>
      <p:pic>
        <p:nvPicPr>
          <p:cNvPr id="21" name="Grafi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35" y="1607419"/>
            <a:ext cx="536275" cy="6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600" y="2030400"/>
            <a:ext cx="5370411" cy="200263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68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1151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2" name="Bildplatzhalter 9"/>
          <p:cNvSpPr>
            <a:spLocks noGrp="1"/>
          </p:cNvSpPr>
          <p:nvPr>
            <p:ph type="pic" sz="quarter" idx="15" hasCustomPrompt="1"/>
          </p:nvPr>
        </p:nvSpPr>
        <p:spPr>
          <a:xfrm>
            <a:off x="6126163" y="4688180"/>
            <a:ext cx="2732087" cy="1590675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subsection header -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9250"/>
            <a:ext cx="9144000" cy="52326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9438" y="2028825"/>
            <a:ext cx="3911600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section title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lang="de-AT"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-the 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12900"/>
            <a:ext cx="9144000" cy="523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438" y="2028825"/>
            <a:ext cx="3902075" cy="4111625"/>
          </a:xfr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lang="de-AT" sz="3600" cap="none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8838" y="2133600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4668838" y="4314825"/>
            <a:ext cx="4179887" cy="200025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r>
              <a:rPr lang="en-US" noProof="0" dirty="0" smtClean="0"/>
              <a:t>Click on icon to insert picture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7" y="495300"/>
            <a:ext cx="5864771" cy="5429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271462" indent="0">
              <a:buNone/>
              <a:defRPr/>
            </a:lvl2pPr>
            <a:lvl3pPr marL="442912" indent="0">
              <a:buNone/>
              <a:defRPr/>
            </a:lvl3pPr>
            <a:lvl4pPr marL="628650" indent="0">
              <a:buNone/>
              <a:defRPr/>
            </a:lvl4pPr>
            <a:lvl5pPr marL="814387" indent="0">
              <a:buNone/>
              <a:defRPr/>
            </a:lvl5pPr>
          </a:lstStyle>
          <a:p>
            <a:pPr lvl="0"/>
            <a:r>
              <a:rPr lang="en-US" dirty="0" smtClean="0"/>
              <a:t>Insert contact data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text/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00" y="1569600"/>
            <a:ext cx="8560062" cy="4572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dirty="0" smtClean="0">
                <a:solidFill>
                  <a:schemeClr val="tx1"/>
                </a:solidFill>
              </a:defRPr>
            </a:lvl1pPr>
            <a:lvl2pPr>
              <a:defRPr lang="de-DE" dirty="0" smtClean="0">
                <a:solidFill>
                  <a:schemeClr val="tx1"/>
                </a:solidFill>
              </a:defRPr>
            </a:lvl2pPr>
            <a:lvl3pPr>
              <a:defRPr lang="de-DE" dirty="0" smtClean="0">
                <a:solidFill>
                  <a:schemeClr val="tx1"/>
                </a:solidFill>
              </a:defRPr>
            </a:lvl3pPr>
            <a:lvl4pPr>
              <a:defRPr lang="de-DE" dirty="0" smtClean="0">
                <a:solidFill>
                  <a:schemeClr val="tx1"/>
                </a:solidFill>
              </a:defRPr>
            </a:lvl4pPr>
            <a:lvl5pPr>
              <a:defRPr lang="de-AT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90AE-D436-4793-B646-1571EF3A4792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text/content 2/3 - red subtitle under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 userDrawn="1"/>
        </p:nvSpPr>
        <p:spPr>
          <a:xfrm>
            <a:off x="292813" y="5080577"/>
            <a:ext cx="818376" cy="74814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cap="none" baseline="0" dirty="0" smtClean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A6ED-BCFA-44D8-BFEB-BC87AEA6E34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Gerader Verbinder 6"/>
          <p:cNvCxnSpPr/>
          <p:nvPr/>
        </p:nvCxnSpPr>
        <p:spPr>
          <a:xfrm>
            <a:off x="288925" y="2109286"/>
            <a:ext cx="85693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121400" y="1475259"/>
            <a:ext cx="2736850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291600" y="1475259"/>
            <a:ext cx="5654675" cy="576064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271462" indent="0">
              <a:buNone/>
              <a:defRPr>
                <a:solidFill>
                  <a:schemeClr val="tx2"/>
                </a:solidFill>
              </a:defRPr>
            </a:lvl2pPr>
            <a:lvl3pPr marL="442912" indent="0">
              <a:buNone/>
              <a:defRPr>
                <a:solidFill>
                  <a:schemeClr val="tx2"/>
                </a:solidFill>
              </a:defRPr>
            </a:lvl3pPr>
            <a:lvl4pPr marL="628650" indent="0">
              <a:buNone/>
              <a:defRPr>
                <a:solidFill>
                  <a:schemeClr val="tx2"/>
                </a:solidFill>
              </a:defRPr>
            </a:lvl4pPr>
            <a:lvl5pPr marL="8143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98518" y="2298700"/>
            <a:ext cx="5654675" cy="2591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9812" y="2471558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9812" y="3091035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9812" y="3710512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9812" y="4329990"/>
            <a:ext cx="453331" cy="3968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spcAft>
                <a:spcPts val="0"/>
              </a:spcAft>
              <a:buFont typeface="Arial" pitchFamily="34" charset="0"/>
              <a:buNone/>
              <a:defRPr b="0">
                <a:blipFill>
                  <a:blip r:embed="rId3"/>
                  <a:stretch>
                    <a:fillRect/>
                  </a:stretch>
                </a:blipFill>
              </a:defRPr>
            </a:lvl1pPr>
            <a:lvl2pPr marL="0" indent="0">
              <a:spcAft>
                <a:spcPts val="0"/>
              </a:spcAft>
              <a:buFont typeface="Arial" pitchFamily="34" charset="0"/>
              <a:buNone/>
              <a:defRPr b="0"/>
            </a:lvl2pPr>
            <a:lvl3pPr marL="0" indent="0">
              <a:spcAft>
                <a:spcPts val="0"/>
              </a:spcAft>
              <a:buNone/>
              <a:defRPr b="0"/>
            </a:lvl3pPr>
            <a:lvl4pPr marL="0" indent="0">
              <a:spcAft>
                <a:spcPts val="0"/>
              </a:spcAft>
              <a:buNone/>
              <a:defRPr b="0"/>
            </a:lvl4pPr>
            <a:lvl5pPr marL="0" indent="0">
              <a:spcAft>
                <a:spcPts val="0"/>
              </a:spcAft>
              <a:buNone/>
              <a:defRPr b="0"/>
            </a:lvl5pPr>
            <a:lvl6pPr marL="0" indent="0">
              <a:spcAft>
                <a:spcPts val="0"/>
              </a:spcAft>
              <a:buNone/>
              <a:defRPr b="0"/>
            </a:lvl6pPr>
            <a:lvl7pPr marL="0" indent="0">
              <a:spcAft>
                <a:spcPts val="0"/>
              </a:spcAft>
              <a:buNone/>
              <a:defRPr b="0"/>
            </a:lvl7pPr>
            <a:lvl8pPr marL="0" indent="0">
              <a:spcAft>
                <a:spcPts val="0"/>
              </a:spcAft>
              <a:buNone/>
              <a:defRPr b="0"/>
            </a:lvl8pPr>
            <a:lvl9pPr marL="0" indent="0">
              <a:spcAft>
                <a:spcPts val="0"/>
              </a:spcAft>
              <a:buNone/>
              <a:defRPr b="0"/>
            </a:lvl9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platzhalter 36"/>
          <p:cNvSpPr>
            <a:spLocks noGrp="1"/>
          </p:cNvSpPr>
          <p:nvPr>
            <p:ph type="body" sz="quarter" idx="22"/>
          </p:nvPr>
        </p:nvSpPr>
        <p:spPr>
          <a:xfrm>
            <a:off x="1338807" y="5260061"/>
            <a:ext cx="7511506" cy="354808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  <a:lvl2pPr marL="271462" indent="0">
              <a:buNone/>
              <a:defRPr cap="all" baseline="0">
                <a:solidFill>
                  <a:schemeClr val="bg1"/>
                </a:solidFill>
              </a:defRPr>
            </a:lvl2pPr>
            <a:lvl3pPr marL="447675" indent="0">
              <a:buNone/>
              <a:defRPr cap="all" baseline="0">
                <a:solidFill>
                  <a:schemeClr val="bg1"/>
                </a:solidFill>
              </a:defRPr>
            </a:lvl3pPr>
            <a:lvl4pPr marL="628650" indent="0">
              <a:buNone/>
              <a:defRPr cap="all" baseline="0">
                <a:solidFill>
                  <a:schemeClr val="bg1"/>
                </a:solidFill>
              </a:defRPr>
            </a:lvl4pPr>
            <a:lvl5pPr marL="80645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D37CDF43-DA4C-4BA7-9E64-3E6C90C3565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89" r:id="rId25"/>
    <p:sldLayoutId id="2147483924" r:id="rId26"/>
    <p:sldLayoutId id="2147483925" r:id="rId27"/>
    <p:sldLayoutId id="2147483983" r:id="rId28"/>
    <p:sldLayoutId id="2147483990" r:id="rId29"/>
    <p:sldLayoutId id="2147483928" r:id="rId30"/>
    <p:sldLayoutId id="2147483929" r:id="rId31"/>
    <p:sldLayoutId id="2147483991" r:id="rId32"/>
    <p:sldLayoutId id="2147483992" r:id="rId33"/>
    <p:sldLayoutId id="2147483993" r:id="rId34"/>
    <p:sldLayoutId id="2147483977" r:id="rId35"/>
    <p:sldLayoutId id="2147483978" r:id="rId36"/>
    <p:sldLayoutId id="2147483979" r:id="rId37"/>
    <p:sldLayoutId id="2147483980" r:id="rId38"/>
    <p:sldLayoutId id="2147483981" r:id="rId39"/>
    <p:sldLayoutId id="2147483982" r:id="rId40"/>
    <p:sldLayoutId id="2147483939" r:id="rId41"/>
    <p:sldLayoutId id="2147483940" r:id="rId4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►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&gt;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70000"/>
        <a:buFont typeface="Wingdings" panose="05000000000000000000" pitchFamily="2" charset="2"/>
        <a:buChar char="o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5580" userDrawn="1">
          <p15:clr>
            <a:srgbClr val="F26B43"/>
          </p15:clr>
        </p15:guide>
        <p15:guide id="3" orient="horz" pos="3864" userDrawn="1">
          <p15:clr>
            <a:srgbClr val="F26B43"/>
          </p15:clr>
        </p15:guide>
        <p15:guide id="4" pos="986" userDrawn="1">
          <p15:clr>
            <a:srgbClr val="F26B43"/>
          </p15:clr>
        </p15:guide>
        <p15:guide id="5" orient="horz" pos="212" userDrawn="1">
          <p15:clr>
            <a:srgbClr val="F26B43"/>
          </p15:clr>
        </p15:guide>
        <p15:guide id="6" orient="horz" pos="4190" userDrawn="1">
          <p15:clr>
            <a:srgbClr val="F26B43"/>
          </p15:clr>
        </p15:guide>
        <p15:guide id="7" pos="182" userDrawn="1">
          <p15:clr>
            <a:srgbClr val="F26B43"/>
          </p15:clr>
        </p15:guide>
        <p15:guide id="8" pos="1100" userDrawn="1">
          <p15:clr>
            <a:srgbClr val="F26B43"/>
          </p15:clr>
        </p15:guide>
        <p15:guide id="9" pos="3741" userDrawn="1">
          <p15:clr>
            <a:srgbClr val="F26B43"/>
          </p15:clr>
        </p15:guide>
        <p15:guide id="10" pos="3855" userDrawn="1">
          <p15:clr>
            <a:srgbClr val="F26B43"/>
          </p15:clr>
        </p15:guide>
        <p15:guide id="11" pos="4661" userDrawn="1">
          <p15:clr>
            <a:srgbClr val="F26B43"/>
          </p15:clr>
        </p15:guide>
        <p15:guide id="12" pos="4773" userDrawn="1">
          <p15:clr>
            <a:srgbClr val="F26B43"/>
          </p15:clr>
        </p15:guide>
        <p15:guide id="13" pos="2936" userDrawn="1">
          <p15:clr>
            <a:srgbClr val="F26B43"/>
          </p15:clr>
        </p15:guide>
        <p15:guide id="14" pos="2823" userDrawn="1">
          <p15:clr>
            <a:srgbClr val="F26B43"/>
          </p15:clr>
        </p15:guide>
        <p15:guide id="15" pos="2019" userDrawn="1">
          <p15:clr>
            <a:srgbClr val="F26B43"/>
          </p15:clr>
        </p15:guide>
        <p15:guide id="16" pos="1904" userDrawn="1">
          <p15:clr>
            <a:srgbClr val="F26B43"/>
          </p15:clr>
        </p15:guide>
        <p15:guide id="17" orient="horz" pos="1988" userDrawn="1">
          <p15:clr>
            <a:srgbClr val="F26B43"/>
          </p15:clr>
        </p15:guide>
        <p15:guide id="18" orient="horz" pos="1932" userDrawn="1">
          <p15:clr>
            <a:srgbClr val="F26B43"/>
          </p15:clr>
        </p15:guide>
        <p15:guide id="19" orient="horz" pos="1504" userDrawn="1">
          <p15:clr>
            <a:srgbClr val="F26B43"/>
          </p15:clr>
        </p15:guide>
        <p15:guide id="20" orient="horz" pos="1448" userDrawn="1">
          <p15:clr>
            <a:srgbClr val="F26B43"/>
          </p15:clr>
        </p15:guide>
        <p15:guide id="21" orient="horz" pos="1022" userDrawn="1">
          <p15:clr>
            <a:srgbClr val="F26B43"/>
          </p15:clr>
        </p15:guide>
        <p15:guide id="22" orient="horz" pos="2414" userDrawn="1">
          <p15:clr>
            <a:srgbClr val="F26B43"/>
          </p15:clr>
        </p15:guide>
        <p15:guide id="23" orient="horz" pos="2470" userDrawn="1">
          <p15:clr>
            <a:srgbClr val="F26B43"/>
          </p15:clr>
        </p15:guide>
        <p15:guide id="24" orient="horz" pos="2898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0" userDrawn="1">
          <p15:clr>
            <a:srgbClr val="F26B43"/>
          </p15:clr>
        </p15:guide>
        <p15:guide id="27" orient="horz" pos="3436" userDrawn="1">
          <p15:clr>
            <a:srgbClr val="F26B43"/>
          </p15:clr>
        </p15:guide>
        <p15:guide id="28" pos="249" userDrawn="1">
          <p15:clr>
            <a:srgbClr val="F26B43"/>
          </p15:clr>
        </p15:guide>
        <p15:guide id="29" orient="horz" pos="651" userDrawn="1">
          <p15:clr>
            <a:srgbClr val="F26B43"/>
          </p15:clr>
        </p15:guide>
        <p15:guide id="30" pos="55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88924" y="336550"/>
            <a:ext cx="8574089" cy="815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8393" y="353216"/>
            <a:ext cx="6080626" cy="750613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4950" y="6525344"/>
            <a:ext cx="1280324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AT" sz="1000" smtClean="0">
                <a:solidFill>
                  <a:srgbClr val="878786"/>
                </a:solidFill>
              </a:defRPr>
            </a:lvl1pPr>
          </a:lstStyle>
          <a:p>
            <a:fld id="{D37CDF43-DA4C-4BA7-9E64-3E6C90C35657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65274" y="6525344"/>
            <a:ext cx="5064085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87878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9263" y="6525344"/>
            <a:ext cx="38105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878786"/>
                </a:solidFill>
              </a:defRPr>
            </a:lvl1pPr>
          </a:lstStyle>
          <a:p>
            <a:fld id="{91013E13-6C89-4142-9FB5-2F8CD69461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289626" y="1571556"/>
            <a:ext cx="8568900" cy="4562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83" y="539261"/>
            <a:ext cx="1687780" cy="41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anose="020B0604020202020204" pitchFamily="34" charset="0"/>
        <a:buChar char="►"/>
        <a:tabLst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&gt;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70000"/>
        <a:buFont typeface="Wingdings" panose="05000000000000000000" pitchFamily="2" charset="2"/>
        <a:buChar char="o"/>
        <a:tabLst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lang="de-A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580">
          <p15:clr>
            <a:srgbClr val="F26B43"/>
          </p15:clr>
        </p15:guide>
        <p15:guide id="4" orient="horz" pos="3864">
          <p15:clr>
            <a:srgbClr val="F26B43"/>
          </p15:clr>
        </p15:guide>
        <p15:guide id="5" pos="986">
          <p15:clr>
            <a:srgbClr val="F26B43"/>
          </p15:clr>
        </p15:guide>
        <p15:guide id="6" orient="horz" pos="212">
          <p15:clr>
            <a:srgbClr val="F26B43"/>
          </p15:clr>
        </p15:guide>
        <p15:guide id="7" orient="horz" pos="4190">
          <p15:clr>
            <a:srgbClr val="F26B43"/>
          </p15:clr>
        </p15:guide>
        <p15:guide id="8" pos="182">
          <p15:clr>
            <a:srgbClr val="F26B43"/>
          </p15:clr>
        </p15:guide>
        <p15:guide id="9" pos="1100">
          <p15:clr>
            <a:srgbClr val="F26B43"/>
          </p15:clr>
        </p15:guide>
        <p15:guide id="10" pos="3741">
          <p15:clr>
            <a:srgbClr val="F26B43"/>
          </p15:clr>
        </p15:guide>
        <p15:guide id="11" pos="3855">
          <p15:clr>
            <a:srgbClr val="F26B43"/>
          </p15:clr>
        </p15:guide>
        <p15:guide id="12" pos="4661">
          <p15:clr>
            <a:srgbClr val="F26B43"/>
          </p15:clr>
        </p15:guide>
        <p15:guide id="13" pos="4773">
          <p15:clr>
            <a:srgbClr val="F26B43"/>
          </p15:clr>
        </p15:guide>
        <p15:guide id="14" pos="2936">
          <p15:clr>
            <a:srgbClr val="F26B43"/>
          </p15:clr>
        </p15:guide>
        <p15:guide id="15" pos="2823">
          <p15:clr>
            <a:srgbClr val="F26B43"/>
          </p15:clr>
        </p15:guide>
        <p15:guide id="16" pos="2019">
          <p15:clr>
            <a:srgbClr val="F26B43"/>
          </p15:clr>
        </p15:guide>
        <p15:guide id="17" pos="1904">
          <p15:clr>
            <a:srgbClr val="F26B43"/>
          </p15:clr>
        </p15:guide>
        <p15:guide id="18" orient="horz" pos="1988">
          <p15:clr>
            <a:srgbClr val="F26B43"/>
          </p15:clr>
        </p15:guide>
        <p15:guide id="19" orient="horz" pos="1932">
          <p15:clr>
            <a:srgbClr val="F26B43"/>
          </p15:clr>
        </p15:guide>
        <p15:guide id="20" orient="horz" pos="1504">
          <p15:clr>
            <a:srgbClr val="F26B43"/>
          </p15:clr>
        </p15:guide>
        <p15:guide id="21" orient="horz" pos="1448">
          <p15:clr>
            <a:srgbClr val="F26B43"/>
          </p15:clr>
        </p15:guide>
        <p15:guide id="22" orient="horz" pos="1022">
          <p15:clr>
            <a:srgbClr val="F26B43"/>
          </p15:clr>
        </p15:guide>
        <p15:guide id="23" orient="horz" pos="2414">
          <p15:clr>
            <a:srgbClr val="F26B43"/>
          </p15:clr>
        </p15:guide>
        <p15:guide id="24" orient="horz" pos="2470">
          <p15:clr>
            <a:srgbClr val="F26B43"/>
          </p15:clr>
        </p15:guide>
        <p15:guide id="25" orient="horz" pos="2898">
          <p15:clr>
            <a:srgbClr val="F26B43"/>
          </p15:clr>
        </p15:guide>
        <p15:guide id="26" orient="horz" pos="2954">
          <p15:clr>
            <a:srgbClr val="F26B43"/>
          </p15:clr>
        </p15:guide>
        <p15:guide id="27" orient="horz" pos="3380">
          <p15:clr>
            <a:srgbClr val="F26B43"/>
          </p15:clr>
        </p15:guide>
        <p15:guide id="28" orient="horz" pos="3436">
          <p15:clr>
            <a:srgbClr val="F26B43"/>
          </p15:clr>
        </p15:guide>
        <p15:guide id="29" pos="249">
          <p15:clr>
            <a:srgbClr val="F26B43"/>
          </p15:clr>
        </p15:guide>
        <p15:guide id="30" orient="horz" pos="651">
          <p15:clr>
            <a:srgbClr val="F26B43"/>
          </p15:clr>
        </p15:guide>
        <p15:guide id="31" pos="55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ra.fr/actus-pro/sante-publique/25821-ouverture-des-donnees-de-sante-c-est-fa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icons-matt-package-symbol-129449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freepik.com/icone-gratis/investigativo_920335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home.bg/webshop/%D1%82%D0%BE%D0%B0%D0%BB%D0%B5%D1%82%D0%BD%D0%B8-%D1%87%D0%B8%D0%BD%D0%B8%D0%B8-%D0%BA%D0%B0%D0%B7%D0%B0%D0%BD%D1%87%D0%B5%D1%82%D0%B0/4580-the-gap-%D0%BA%D0%BE%D0%BC%D0%BF%D0%B0%D0%BA%D1%82%D0%BD%D0%B0-%D0%BF%D0%BE%D1%80%D1%86%D0%B5%D0%BB%D0%B0%D0%BD%D0%BE%D0%B2%D0%B0-%D1%82%D0%BE%D0%B0%D0%BB%D0%B5%D1%82%D0%BD%D0%B0-%D1%87%D0%B8%D0%BD%D0%B8%D1%8F-%D0%B7%D0%B0-%D0%BC%D0%BE%D0%BD%D0%BE%D0%B1%D0%BB%D0%BE%D0%BA-%D1%81-%D0%B4%D0%B2%D0%BE%D0%B9%D0%BD%D0%BE-%D0%BE%D1%82%D1%82%D0%B8%D1%87%D0%B0%D0%BD%D0%B5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s://faians.com/%D0%BA%D0%BE%D0%BC%D0%BF%D0%B0%D0%BA%D1%82%D0%BD%D0%B0-%D0%BF%D0%BE%D1%80%D1%86%D0%B5%D0%BB%D0%B0%D0%BD%D0%BE%D0%B2%D0%B0-%D1%82%D0%BE%D0%B0%D0%BB%D0%B5%D1%82%D0%BD%D0%B0-%D0%B7%D0%B0-%D0%BE%D0%BA%D0%B0%D1%87%D0%B2%D0%B0%D0%BD%D0%B5-%D0%BD%D0%B0-%D1%81%D1%82%D0%B5%D0%BD%D0%B0-Rimless-34647L0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google.bg/url?sa=i&amp;rct=j&amp;q=&amp;esrc=s&amp;source=images&amp;cd=&amp;ved=2ahUKEwib9sSP4MjkAhWQ6aQKHe_tC_gQjRx6BAgBEAQ&amp;url=https://thenounproject.com/term/happy-smile/1190200/&amp;psig=AOvVaw1nAHsw17gMfAVmCahYPZVC&amp;ust=1568290602611555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bg/url?sa=i&amp;rct=j&amp;q=&amp;esrc=s&amp;source=images&amp;cd=&amp;ved=2ahUKEwio9KHZ4cjkAhXQyKQKHYLWBG4QjRx6BAgBEAQ&amp;url=https://www.gearbest.com/wall-stickers/pp_1438784.html&amp;psig=AOvVaw1_gqMxCo0sc6pr4EmMRCDS&amp;ust=1568290963633242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g/url?sa=i&amp;rct=j&amp;q=&amp;esrc=s&amp;source=images&amp;cd=&amp;ved=2ahUKEwi3r_fjlcjkAhWJM-wKHZrPBjkQjRx6BAgBEAQ&amp;url=http://izofitil.info/modern-bathroom-ideas/&amp;psig=AOvVaw04r85Z65myUFw-l0KQ9VGT&amp;ust=15682705585577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g/url?sa=i&amp;rct=j&amp;q=&amp;esrc=s&amp;source=images&amp;cd=&amp;ved=2ahUKEwjxoa6Wm8jkAhWFMewKHf-BCN0QjRx6BAgBEAQ&amp;url=https://www.pinterest.es/pin/357614026643517180/&amp;psig=AOvVaw1wYlFBeb1rldOQyWE8X3iF&amp;ust=15682715034877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latin typeface="ISOCPEUR" panose="020B0604020202020204" pitchFamily="34" charset="0"/>
              </a:rPr>
              <a:t>Pipelife Flush </a:t>
            </a:r>
            <a:r>
              <a:rPr lang="en-US" sz="3600" b="1" dirty="0">
                <a:latin typeface="ISOCPEUR" panose="020B0604020202020204" pitchFamily="34" charset="0"/>
              </a:rPr>
              <a:t>&amp; Flow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ISOCPEUR" panose="020B0604020202020204" pitchFamily="34" charset="0"/>
              </a:rPr>
              <a:t>In-wall flush toilet tank system </a:t>
            </a:r>
            <a:endParaRPr lang="en-US" b="1" dirty="0">
              <a:latin typeface="ISOCPEUR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950" b="109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23528" y="1412776"/>
            <a:ext cx="4536504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Special improvements 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Patented silent fill valve (</a:t>
            </a:r>
            <a:r>
              <a:rPr lang="en-US" sz="1800" dirty="0">
                <a:latin typeface="ISOCPEUR" panose="020B0604020202020204" pitchFamily="34" charset="0"/>
              </a:rPr>
              <a:t>Noise class 1 according to EN ISO 3822</a:t>
            </a:r>
            <a:r>
              <a:rPr lang="en-US" sz="1800" dirty="0" smtClean="0">
                <a:latin typeface="ISOCPEUR" panose="020B0604020202020204" pitchFamily="34" charset="0"/>
              </a:rPr>
              <a:t>)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Click locking system for secure installation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The most </a:t>
            </a:r>
            <a:r>
              <a:rPr lang="en-US" sz="1800" dirty="0" smtClean="0">
                <a:latin typeface="ISOCPEUR" panose="020B0604020202020204" pitchFamily="34" charset="0"/>
              </a:rPr>
              <a:t>thinnest</a:t>
            </a:r>
            <a:r>
              <a:rPr lang="en-US" sz="1800" dirty="0" smtClean="0">
                <a:latin typeface="ISOCPEUR" panose="020B0604020202020204" pitchFamily="34" charset="0"/>
              </a:rPr>
              <a:t> </a:t>
            </a:r>
            <a:r>
              <a:rPr lang="en-US" sz="1800" dirty="0" smtClean="0">
                <a:latin typeface="ISOCPEUR" panose="020B0604020202020204" pitchFamily="34" charset="0"/>
              </a:rPr>
              <a:t>tank of its class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Possibility for corner wall installation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ISOCPEUR" panose="020B0604020202020204" pitchFamily="34" charset="0"/>
              </a:rPr>
              <a:t>Possibility </a:t>
            </a:r>
            <a:r>
              <a:rPr lang="en-US" sz="1800" dirty="0" smtClean="0">
                <a:latin typeface="ISOCPEUR" panose="020B0604020202020204" pitchFamily="34" charset="0"/>
              </a:rPr>
              <a:t>for easy removal of all flush tank parts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ISOCPEUR" panose="020B0604020202020204" pitchFamily="34" charset="0"/>
              </a:rPr>
              <a:t>Possibility for </a:t>
            </a:r>
            <a:r>
              <a:rPr lang="en-US" sz="1800" dirty="0" smtClean="0">
                <a:latin typeface="ISOCPEUR" panose="020B0604020202020204" pitchFamily="34" charset="0"/>
              </a:rPr>
              <a:t>height adjustment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ISOCPEUR" panose="020B0604020202020204" pitchFamily="34" charset="0"/>
              </a:rPr>
              <a:t>Possibility for </a:t>
            </a:r>
            <a:r>
              <a:rPr lang="en-US" sz="1800" dirty="0" smtClean="0">
                <a:latin typeface="ISOCPEUR" panose="020B0604020202020204" pitchFamily="34" charset="0"/>
              </a:rPr>
              <a:t>mounting different types of toilet bowls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ISOCPEUR" panose="020B0604020202020204" pitchFamily="34" charset="0"/>
              </a:rPr>
              <a:t>Possibility for </a:t>
            </a:r>
            <a:r>
              <a:rPr lang="en-US" sz="1800" dirty="0" smtClean="0">
                <a:latin typeface="ISOCPEUR" panose="020B0604020202020204" pitchFamily="34" charset="0"/>
              </a:rPr>
              <a:t>entirely in-wall installation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124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4876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95536" y="141277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The box includes:</a:t>
            </a:r>
            <a:endParaRPr lang="en-US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Flush tank equipped with pre-assembled </a:t>
            </a:r>
            <a:r>
              <a:rPr lang="ru-RU" sz="1600" dirty="0" smtClean="0">
                <a:latin typeface="ISOCPEUR" panose="020B0604020202020204" pitchFamily="34" charset="0"/>
              </a:rPr>
              <a:t> </a:t>
            </a:r>
            <a:r>
              <a:rPr lang="en-US" sz="1600" dirty="0" smtClean="0">
                <a:latin typeface="ISOCPEUR" panose="020B0604020202020204" pitchFamily="34" charset="0"/>
              </a:rPr>
              <a:t>shut-off valve and insulation</a:t>
            </a: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Fitting </a:t>
            </a:r>
            <a:r>
              <a:rPr lang="en-US" sz="1600" dirty="0">
                <a:latin typeface="ISOCPEUR" panose="020B0604020202020204" pitchFamily="34" charset="0"/>
              </a:rPr>
              <a:t>1/2</a:t>
            </a:r>
            <a:r>
              <a:rPr lang="en-US" sz="1600" dirty="0" smtClean="0">
                <a:latin typeface="ISOCPEUR" panose="020B0604020202020204" pitchFamily="34" charset="0"/>
              </a:rPr>
              <a:t>” for connection to the water piping system</a:t>
            </a: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PE elbow for </a:t>
            </a:r>
            <a:r>
              <a:rPr lang="en-US" sz="1600" dirty="0">
                <a:latin typeface="ISOCPEUR" panose="020B0604020202020204" pitchFamily="34" charset="0"/>
              </a:rPr>
              <a:t>connection to the </a:t>
            </a:r>
            <a:r>
              <a:rPr lang="en-US" sz="1600" dirty="0" smtClean="0">
                <a:latin typeface="ISOCPEUR" panose="020B0604020202020204" pitchFamily="34" charset="0"/>
              </a:rPr>
              <a:t>sewer Ø </a:t>
            </a:r>
            <a:r>
              <a:rPr lang="en-US" sz="1600" dirty="0">
                <a:latin typeface="ISOCPEUR" panose="020B0604020202020204" pitchFamily="34" charset="0"/>
              </a:rPr>
              <a:t>90 mm </a:t>
            </a:r>
            <a:r>
              <a:rPr lang="en-US" sz="1600" dirty="0" smtClean="0">
                <a:latin typeface="ISOCPEUR" panose="020B0604020202020204" pitchFamily="34" charset="0"/>
              </a:rPr>
              <a:t>with sealing</a:t>
            </a: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PE adapter Ø </a:t>
            </a:r>
            <a:r>
              <a:rPr lang="en-US" sz="1600" dirty="0">
                <a:latin typeface="ISOCPEUR" panose="020B0604020202020204" pitchFamily="34" charset="0"/>
              </a:rPr>
              <a:t>90 / 110 mm </a:t>
            </a:r>
            <a:r>
              <a:rPr lang="en-US" sz="1600" dirty="0" smtClean="0">
                <a:latin typeface="ISOCPEUR" panose="020B0604020202020204" pitchFamily="34" charset="0"/>
              </a:rPr>
              <a:t>with rubber sealing</a:t>
            </a: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Assembly fastening kit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Powder-coated steel structure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Instructions for installation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End caps for the outlets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Optional kits for corner wall installation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Optional kit including a hose </a:t>
            </a:r>
            <a:r>
              <a:rPr lang="en-US" sz="1600" dirty="0">
                <a:latin typeface="ISOCPEUR" panose="020B0604020202020204" pitchFamily="34" charset="0"/>
              </a:rPr>
              <a:t>for connection to the sewer </a:t>
            </a:r>
          </a:p>
        </p:txBody>
      </p:sp>
      <p:pic>
        <p:nvPicPr>
          <p:cNvPr id="6146" name="Picture 2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51625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616624" cy="720080"/>
          </a:xfrm>
        </p:spPr>
        <p:txBody>
          <a:bodyPr/>
          <a:lstStyle/>
          <a:p>
            <a:r>
              <a:rPr lang="en-US" b="1" dirty="0" smtClean="0">
                <a:latin typeface="ISOCPEUR" panose="020B0604020202020204" pitchFamily="34" charset="0"/>
              </a:rPr>
              <a:t>Innovative details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8196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8924" y="1574800"/>
            <a:ext cx="4715123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ISOCPEUR" panose="020B0604020202020204" pitchFamily="34" charset="0"/>
              </a:rPr>
              <a:t>Patented fill valve Pipelife </a:t>
            </a:r>
            <a:r>
              <a:rPr lang="en-US" b="1" dirty="0">
                <a:latin typeface="ISOCPEUR" panose="020B0604020202020204" pitchFamily="34" charset="0"/>
              </a:rPr>
              <a:t>Fluidmaster </a:t>
            </a:r>
            <a:r>
              <a:rPr lang="en-US" b="1" dirty="0" smtClean="0">
                <a:latin typeface="ISOCPEUR" panose="020B0604020202020204" pitchFamily="34" charset="0"/>
              </a:rPr>
              <a:t>hydraulic servo valve </a:t>
            </a:r>
            <a:r>
              <a:rPr lang="bg-BG" b="1" dirty="0" smtClean="0">
                <a:latin typeface="ISOCPEUR" panose="020B0604020202020204" pitchFamily="34" charset="0"/>
              </a:rPr>
              <a:t>747</a:t>
            </a:r>
            <a:endParaRPr lang="en-US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ISOCPEUR" panose="020B0604020202020204" pitchFamily="34" charset="0"/>
              </a:rPr>
              <a:t>Efficient </a:t>
            </a:r>
            <a:r>
              <a:rPr lang="en-US" b="1" dirty="0">
                <a:latin typeface="ISOCPEUR" panose="020B0604020202020204" pitchFamily="34" charset="0"/>
              </a:rPr>
              <a:t>performance under both high </a:t>
            </a:r>
            <a:r>
              <a:rPr lang="en-US" b="1" dirty="0" smtClean="0">
                <a:latin typeface="ISOCPEUR" panose="020B0604020202020204" pitchFamily="34" charset="0"/>
              </a:rPr>
              <a:t>and low water pressure</a:t>
            </a:r>
            <a:r>
              <a:rPr lang="ru-RU" b="1" dirty="0" smtClean="0">
                <a:latin typeface="ISOCPEUR" panose="020B0604020202020204" pitchFamily="34" charset="0"/>
              </a:rPr>
              <a:t>: 0</a:t>
            </a:r>
            <a:r>
              <a:rPr lang="en-US" b="1" dirty="0" smtClean="0">
                <a:latin typeface="ISOCPEUR" panose="020B0604020202020204" pitchFamily="34" charset="0"/>
              </a:rPr>
              <a:t>.</a:t>
            </a:r>
            <a:r>
              <a:rPr lang="ru-RU" b="1" dirty="0" smtClean="0">
                <a:latin typeface="ISOCPEUR" panose="020B0604020202020204" pitchFamily="34" charset="0"/>
              </a:rPr>
              <a:t>2 </a:t>
            </a:r>
            <a:r>
              <a:rPr lang="ru-RU" b="1" dirty="0">
                <a:latin typeface="ISOCPEUR" panose="020B0604020202020204" pitchFamily="34" charset="0"/>
              </a:rPr>
              <a:t>- 16 bar</a:t>
            </a:r>
            <a:endParaRPr lang="en-US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ISOCPEUR" panose="020B0604020202020204" pitchFamily="34" charset="0"/>
              </a:rPr>
              <a:t>Ultra silent</a:t>
            </a:r>
            <a:endParaRPr lang="en-US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ISOCPEUR" panose="020B0604020202020204" pitchFamily="34" charset="0"/>
              </a:rPr>
              <a:t>Unmatched easy access and maintenance of the module</a:t>
            </a:r>
            <a:endParaRPr lang="en-US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ISOCPEUR" panose="020B0604020202020204" pitchFamily="34" charset="0"/>
              </a:rPr>
              <a:t>Self-cleaning membrane</a:t>
            </a:r>
            <a:endParaRPr lang="en-US" b="1" dirty="0">
              <a:latin typeface="ISOCPEUR" panose="020B0604020202020204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076056" y="1551394"/>
            <a:ext cx="3312368" cy="45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8925" y="1574800"/>
            <a:ext cx="4192588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Flush toilet tank</a:t>
            </a:r>
          </a:p>
          <a:p>
            <a:endParaRPr lang="en-US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PP material </a:t>
            </a:r>
          </a:p>
          <a:p>
            <a:endParaRPr lang="en-US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Volume 9 </a:t>
            </a:r>
            <a:r>
              <a:rPr lang="en-US" dirty="0">
                <a:latin typeface="ISOCPEUR" panose="020B0604020202020204" pitchFamily="34" charset="0"/>
              </a:rPr>
              <a:t>l</a:t>
            </a:r>
          </a:p>
          <a:p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EPS </a:t>
            </a:r>
            <a:r>
              <a:rPr lang="en-US" dirty="0">
                <a:latin typeface="ISOCPEUR" panose="020B0604020202020204" pitchFamily="34" charset="0"/>
              </a:rPr>
              <a:t>(molded Styrofoam) </a:t>
            </a:r>
            <a:r>
              <a:rPr lang="en-US" dirty="0" smtClean="0">
                <a:latin typeface="ISOCPEUR" panose="020B0604020202020204" pitchFamily="34" charset="0"/>
              </a:rPr>
              <a:t>heat </a:t>
            </a:r>
            <a:r>
              <a:rPr lang="en-US" dirty="0">
                <a:latin typeface="ISOCPEUR" panose="020B0604020202020204" pitchFamily="34" charset="0"/>
              </a:rPr>
              <a:t>insulation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87941" y="2127545"/>
            <a:ext cx="374326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Flushing mechanism </a:t>
            </a:r>
            <a:endParaRPr lang="en-US" b="1" dirty="0">
              <a:latin typeface="ISOCPEUR" panose="020B0604020202020204" pitchFamily="34" charset="0"/>
            </a:endParaRPr>
          </a:p>
          <a:p>
            <a:endParaRPr lang="en-US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Factory default settings for</a:t>
            </a:r>
            <a:r>
              <a:rPr lang="bg-BG" dirty="0" smtClean="0">
                <a:latin typeface="ISOCPEUR" panose="020B0604020202020204" pitchFamily="34" charset="0"/>
              </a:rPr>
              <a:t>:</a:t>
            </a:r>
            <a:endParaRPr lang="en-US" dirty="0" smtClean="0">
              <a:latin typeface="ISOCPEUR" panose="020B0604020202020204" pitchFamily="34" charset="0"/>
            </a:endParaRPr>
          </a:p>
          <a:p>
            <a:pPr lvl="1"/>
            <a:r>
              <a:rPr lang="en-US" dirty="0" smtClean="0">
                <a:latin typeface="ISOCPEUR" panose="020B0604020202020204" pitchFamily="34" charset="0"/>
              </a:rPr>
              <a:t>large flush 6L</a:t>
            </a:r>
          </a:p>
          <a:p>
            <a:pPr lvl="1"/>
            <a:r>
              <a:rPr lang="en-US" dirty="0" smtClean="0">
                <a:latin typeface="ISOCPEUR" panose="020B0604020202020204" pitchFamily="34" charset="0"/>
              </a:rPr>
              <a:t>small flush 3L </a:t>
            </a:r>
            <a:endParaRPr lang="en-US" dirty="0">
              <a:latin typeface="ISOCPEUR" panose="020B0604020202020204" pitchFamily="34" charset="0"/>
            </a:endParaRPr>
          </a:p>
          <a:p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Rubber joint allowing bending in case of</a:t>
            </a:r>
            <a:r>
              <a:rPr lang="bg-BG" dirty="0" smtClean="0">
                <a:latin typeface="ISOCPEUR" panose="020B0604020202020204" pitchFamily="34" charset="0"/>
              </a:rPr>
              <a:t> </a:t>
            </a:r>
            <a:r>
              <a:rPr lang="en-US" dirty="0" smtClean="0">
                <a:latin typeface="ISOCPEUR" panose="020B0604020202020204" pitchFamily="34" charset="0"/>
              </a:rPr>
              <a:t>deinstallation </a:t>
            </a:r>
            <a:endParaRPr lang="en-US" dirty="0">
              <a:latin typeface="ISOCPEUR" panose="020B0604020202020204" pitchFamily="34" charset="0"/>
            </a:endParaRPr>
          </a:p>
          <a:p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Replaceable flushing mechanism </a:t>
            </a:r>
            <a:endParaRPr lang="en-US" dirty="0">
              <a:latin typeface="ISOCPEUR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5035" r="-65035"/>
          <a:stretch/>
        </p:blipFill>
        <p:spPr>
          <a:xfrm>
            <a:off x="6121400" y="1627188"/>
            <a:ext cx="2738438" cy="4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95536" y="177281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sz="1800" dirty="0" smtClean="0">
                <a:latin typeface="ISOCPEUR" panose="020B0604020202020204" pitchFamily="34" charset="0"/>
              </a:rPr>
              <a:t> </a:t>
            </a:r>
            <a:r>
              <a:rPr lang="en-US" sz="2000" b="1" dirty="0" smtClean="0">
                <a:latin typeface="ISOCPEUR" panose="020B0604020202020204" pitchFamily="34" charset="0"/>
              </a:rPr>
              <a:t>Steel structure 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4x4 cm square profile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Powder-coated for maximum protection against corrosion</a:t>
            </a: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23528" y="501317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Possible distances from the toilet bowl  </a:t>
            </a:r>
            <a:endParaRPr lang="en-US" dirty="0">
              <a:latin typeface="ISOCPEUR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80112" y="1261368"/>
            <a:ext cx="2736304" cy="250204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580112" y="4293096"/>
            <a:ext cx="2903453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5724128" y="4365104"/>
            <a:ext cx="2206943" cy="220694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323429" y="1631950"/>
            <a:ext cx="2873880" cy="2206625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323528" y="1772816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Fasteners for in-wall installation 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b="1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Flexible wall fittings and fasteners ensuring easy access for direct drilling and fastening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sz="1800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Corner wall installation kit </a:t>
            </a:r>
            <a:r>
              <a:rPr lang="bg-BG" sz="1800" dirty="0" smtClean="0">
                <a:latin typeface="ISOCPEUR" panose="020B0604020202020204" pitchFamily="34" charset="0"/>
              </a:rPr>
              <a:t>– </a:t>
            </a:r>
            <a:r>
              <a:rPr lang="en-US" sz="1800" dirty="0" smtClean="0">
                <a:latin typeface="ISOCPEUR" panose="020B0604020202020204" pitchFamily="34" charset="0"/>
              </a:rPr>
              <a:t>available as an accessory </a:t>
            </a: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81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/>
          <a:stretch/>
        </p:blipFill>
        <p:spPr>
          <a:xfrm>
            <a:off x="5004048" y="1700808"/>
            <a:ext cx="3772100" cy="22066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83568" y="4293096"/>
            <a:ext cx="3288617" cy="22066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23528" y="1412776"/>
            <a:ext cx="43924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Floor installation fittings and fasteners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Installation kit for in-wall and bottom mounting with no need for floor installation </a:t>
            </a:r>
            <a:r>
              <a:rPr lang="bg-BG" sz="1800" dirty="0" smtClean="0">
                <a:latin typeface="ISOCPEUR" panose="020B0604020202020204" pitchFamily="34" charset="0"/>
              </a:rPr>
              <a:t>–</a:t>
            </a:r>
            <a:r>
              <a:rPr lang="en-US" sz="1800" dirty="0" smtClean="0">
                <a:latin typeface="ISOCPEUR" panose="020B0604020202020204" pitchFamily="34" charset="0"/>
              </a:rPr>
              <a:t> available as an accessory</a:t>
            </a: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5364088" y="4149080"/>
            <a:ext cx="2950565" cy="24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1520" y="1628800"/>
            <a:ext cx="4192588" cy="220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High level installation kit </a:t>
            </a:r>
            <a:r>
              <a:rPr lang="bg-BG" sz="2000" b="1" dirty="0" smtClean="0">
                <a:latin typeface="ISOCPEUR" panose="020B0604020202020204" pitchFamily="34" charset="0"/>
              </a:rPr>
              <a:t>(</a:t>
            </a:r>
            <a:r>
              <a:rPr lang="en-US" sz="2000" b="1" dirty="0" smtClean="0">
                <a:latin typeface="ISOCPEUR" panose="020B0604020202020204" pitchFamily="34" charset="0"/>
              </a:rPr>
              <a:t>toilets for handicapped persons</a:t>
            </a:r>
            <a:r>
              <a:rPr lang="bg-BG" sz="2000" b="1" dirty="0" smtClean="0">
                <a:latin typeface="ISOCPEUR" panose="020B0604020202020204" pitchFamily="34" charset="0"/>
              </a:rPr>
              <a:t>)</a:t>
            </a:r>
            <a:r>
              <a:rPr lang="en-US" sz="2000" b="1" dirty="0" smtClean="0">
                <a:latin typeface="ISOCPEUR" panose="020B0604020202020204" pitchFamily="34" charset="0"/>
              </a:rPr>
              <a:t> 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ISOCPEUR" panose="020B0604020202020204" pitchFamily="34" charset="0"/>
              </a:rPr>
              <a:t>DUPLO </a:t>
            </a:r>
            <a:r>
              <a:rPr lang="en-US" sz="1800" dirty="0" smtClean="0">
                <a:latin typeface="ISOCPEUR" panose="020B0604020202020204" pitchFamily="34" charset="0"/>
              </a:rPr>
              <a:t>from 55 to 500 </a:t>
            </a:r>
            <a:r>
              <a:rPr lang="en-US" sz="1800" dirty="0">
                <a:latin typeface="ISOCPEUR" panose="020B0604020202020204" pitchFamily="34" charset="0"/>
              </a:rPr>
              <a:t>mm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Steady fixation kit </a:t>
            </a:r>
            <a:r>
              <a:rPr lang="bg-BG" sz="1800" dirty="0" smtClean="0">
                <a:latin typeface="ISOCPEUR" panose="020B0604020202020204" pitchFamily="34" charset="0"/>
              </a:rPr>
              <a:t>– </a:t>
            </a:r>
            <a:r>
              <a:rPr lang="en-US" sz="1800" dirty="0" smtClean="0">
                <a:latin typeface="ISOCPEUR" panose="020B0604020202020204" pitchFamily="34" charset="0"/>
              </a:rPr>
              <a:t>available as an accessory</a:t>
            </a: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899592" y="4653136"/>
            <a:ext cx="4029805" cy="2054530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300192" y="4221088"/>
            <a:ext cx="2043526" cy="220662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229127" y="1772816"/>
            <a:ext cx="4679477" cy="20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701" y="260648"/>
            <a:ext cx="5370411" cy="2002637"/>
          </a:xfrm>
        </p:spPr>
        <p:txBody>
          <a:bodyPr/>
          <a:lstStyle/>
          <a:p>
            <a:r>
              <a:rPr lang="en-US" b="1" dirty="0" smtClean="0">
                <a:latin typeface="ISOCPEUR" panose="020B0604020202020204" pitchFamily="34" charset="0"/>
              </a:rPr>
              <a:t>Why prefer the in-wall flush toilet tank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1026" name="Picture 2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9" y="2708920"/>
            <a:ext cx="3218334" cy="32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вързано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11" y="2708920"/>
            <a:ext cx="3250456" cy="32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4041760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ISOCPEUR" panose="020B0604020202020204" pitchFamily="34" charset="0"/>
              </a:rPr>
              <a:t>v/s</a:t>
            </a:r>
            <a:endParaRPr lang="bg-BG" sz="3200" b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51520" y="1484784"/>
            <a:ext cx="4192588" cy="2460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End caps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Yellow </a:t>
            </a: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Produced in shapes that can be used as</a:t>
            </a:r>
            <a:r>
              <a:rPr lang="bg-BG" sz="1600" dirty="0" smtClean="0">
                <a:latin typeface="ISOCPEUR" panose="020B0604020202020204" pitchFamily="34" charset="0"/>
              </a:rPr>
              <a:t> </a:t>
            </a:r>
            <a:r>
              <a:rPr lang="en-US" sz="1600" dirty="0" smtClean="0">
                <a:latin typeface="ISOCPEUR" panose="020B0604020202020204" pitchFamily="34" charset="0"/>
              </a:rPr>
              <a:t>templet for drilling holes </a:t>
            </a: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bg-BG" sz="16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bg-BG" sz="1600" dirty="0">
              <a:latin typeface="ISOCPEUR" panose="020B0604020202020204" pitchFamily="34" charset="0"/>
            </a:endParaRPr>
          </a:p>
          <a:p>
            <a:pPr marL="271462" lvl="1" indent="0">
              <a:buNone/>
            </a:pPr>
            <a:endParaRPr lang="en-US" sz="16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Outlet elbow and adapter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Click bracket for fixing the outlet elbow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Depth regulation +/- </a:t>
            </a:r>
            <a:r>
              <a:rPr lang="en-US" sz="1600" dirty="0">
                <a:latin typeface="ISOCPEUR" panose="020B0604020202020204" pitchFamily="34" charset="0"/>
              </a:rPr>
              <a:t>10 mm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ISOCPEUR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80112" y="1484784"/>
            <a:ext cx="2371221" cy="22066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004048" y="4077072"/>
            <a:ext cx="963963" cy="22066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6516216" y="4293096"/>
            <a:ext cx="1862793" cy="22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788024" y="2492896"/>
            <a:ext cx="4133907" cy="26642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4192588" cy="2880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ISOCPEUR" panose="020B0604020202020204" pitchFamily="34" charset="0"/>
              </a:rPr>
              <a:t>Flexifon</a:t>
            </a:r>
            <a:endParaRPr lang="bg-BG" sz="2000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Flexible </a:t>
            </a:r>
            <a:r>
              <a:rPr lang="en-US" sz="1600" dirty="0" smtClean="0">
                <a:latin typeface="ISOCPEUR" panose="020B0604020202020204" pitchFamily="34" charset="0"/>
              </a:rPr>
              <a:t>connection</a:t>
            </a:r>
            <a:r>
              <a:rPr lang="bg-BG" sz="1600" dirty="0" smtClean="0">
                <a:latin typeface="ISOCPEUR" panose="020B0604020202020204" pitchFamily="34" charset="0"/>
              </a:rPr>
              <a:t> </a:t>
            </a:r>
            <a:r>
              <a:rPr lang="en-US" sz="1600" dirty="0" smtClean="0">
                <a:latin typeface="ISOCPEUR" panose="020B0604020202020204" pitchFamily="34" charset="0"/>
              </a:rPr>
              <a:t>to the sewer (Ø </a:t>
            </a:r>
            <a:r>
              <a:rPr lang="en-US" sz="1600" dirty="0">
                <a:latin typeface="ISOCPEUR" panose="020B0604020202020204" pitchFamily="34" charset="0"/>
              </a:rPr>
              <a:t>90 mm</a:t>
            </a:r>
            <a:r>
              <a:rPr lang="en-US" sz="1600" dirty="0" smtClean="0">
                <a:latin typeface="ISOCPEUR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Easy solution for difficult situations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ISOCPEUR" panose="020B0604020202020204" pitchFamily="34" charset="0"/>
              </a:rPr>
              <a:t>Eccentric adapter (Ø </a:t>
            </a:r>
            <a:r>
              <a:rPr lang="en-US" sz="1600" dirty="0">
                <a:latin typeface="ISOCPEUR" panose="020B0604020202020204" pitchFamily="34" charset="0"/>
              </a:rPr>
              <a:t>90x110 mm)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bg-BG" sz="2800" dirty="0"/>
          </a:p>
        </p:txBody>
      </p:sp>
      <p:pic>
        <p:nvPicPr>
          <p:cNvPr id="9218" name="Picture 2" descr="Резултат с изображение за happy smi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3284984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ISOCPEUR" panose="020B0604020202020204" pitchFamily="34" charset="0"/>
              </a:rPr>
              <a:t>Questions</a:t>
            </a:r>
            <a:r>
              <a:rPr lang="bg-BG" sz="3600" b="1" dirty="0" smtClean="0">
                <a:latin typeface="ISOCPEUR" panose="020B0604020202020204" pitchFamily="34" charset="0"/>
              </a:rPr>
              <a:t>?</a:t>
            </a:r>
            <a:endParaRPr lang="bg-BG" sz="3600" b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bg-B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68960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ISOCPEUR" panose="020B0604020202020204" pitchFamily="34" charset="0"/>
              </a:rPr>
              <a:t>Thank </a:t>
            </a:r>
            <a:r>
              <a:rPr lang="en-US" sz="3600" b="1" dirty="0">
                <a:latin typeface="ISOCPEUR" panose="020B0604020202020204" pitchFamily="34" charset="0"/>
              </a:rPr>
              <a:t>you for </a:t>
            </a:r>
            <a:endParaRPr lang="en-US" sz="3600" b="1" dirty="0" smtClean="0">
              <a:latin typeface="ISOCPEUR" panose="020B0604020202020204" pitchFamily="34" charset="0"/>
            </a:endParaRPr>
          </a:p>
          <a:p>
            <a:r>
              <a:rPr lang="en-US" sz="3600" b="1" dirty="0" smtClean="0">
                <a:latin typeface="ISOCPEUR" panose="020B0604020202020204" pitchFamily="34" charset="0"/>
              </a:rPr>
              <a:t>your attention</a:t>
            </a:r>
            <a:r>
              <a:rPr lang="bg-BG" sz="3600" b="1" dirty="0" smtClean="0">
                <a:latin typeface="ISOCPEUR" panose="020B0604020202020204" pitchFamily="34" charset="0"/>
              </a:rPr>
              <a:t>!</a:t>
            </a:r>
            <a:endParaRPr lang="bg-BG" sz="3600" b="1" dirty="0">
              <a:latin typeface="ISOCPEUR" panose="020B0604020202020204" pitchFamily="34" charset="0"/>
            </a:endParaRPr>
          </a:p>
        </p:txBody>
      </p:sp>
      <p:pic>
        <p:nvPicPr>
          <p:cNvPr id="10242" name="Picture 2" descr="Резултат с изображение за happy toilet emot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3272288" cy="45632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The desired transformation of your bathroom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Modern and attractive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Functional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Use of the interior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Better utilization of the interior even in small </a:t>
            </a:r>
            <a:r>
              <a:rPr lang="en-US" sz="1800" dirty="0" smtClean="0">
                <a:latin typeface="ISOCPEUR" panose="020B0604020202020204" pitchFamily="34" charset="0"/>
              </a:rPr>
              <a:t>bathrooms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Minimalism is now very </a:t>
            </a:r>
            <a:r>
              <a:rPr lang="en-US" sz="1800" dirty="0" smtClean="0">
                <a:latin typeface="ISOCPEUR" panose="020B0604020202020204" pitchFamily="34" charset="0"/>
              </a:rPr>
              <a:t>popular</a:t>
            </a:r>
            <a:endParaRPr lang="en-US" sz="1800" dirty="0" smtClean="0">
              <a:latin typeface="ISOCPEUR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pic>
        <p:nvPicPr>
          <p:cNvPr id="2050" name="Picture 2" descr="Резултат с изображение за modern bathroom design in whi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1625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Modern design every time </a:t>
            </a:r>
            <a:endParaRPr lang="bg-BG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Mounted in the wall instead of on the floor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Providing new opportunities for design solutions for adding shelves, etc.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The toilet bowl can be replaced individually without replacing the tank </a:t>
            </a:r>
            <a:endParaRPr lang="en-US" b="1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Easy to clean </a:t>
            </a:r>
            <a:endParaRPr lang="bg-BG" sz="1800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Vandal-proof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3E13-6C89-4142-9FB5-2F8CD694610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6" name="Picture 4" descr="Свързано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54" y="1196752"/>
            <a:ext cx="3929955" cy="55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717988" cy="752103"/>
          </a:xfrm>
        </p:spPr>
        <p:txBody>
          <a:bodyPr/>
          <a:lstStyle/>
          <a:p>
            <a:r>
              <a:rPr lang="en-US" b="1" dirty="0" smtClean="0">
                <a:latin typeface="ISOCPEUR" panose="020B0604020202020204" pitchFamily="34" charset="0"/>
              </a:rPr>
              <a:t>Buttons</a:t>
            </a:r>
            <a:r>
              <a:rPr lang="bg-BG" b="1" dirty="0" smtClean="0">
                <a:latin typeface="ISOCPEUR" panose="020B0604020202020204" pitchFamily="34" charset="0"/>
              </a:rPr>
              <a:t/>
            </a:r>
            <a:br>
              <a:rPr lang="bg-BG" b="1" dirty="0" smtClean="0">
                <a:latin typeface="ISOCPEUR" panose="020B0604020202020204" pitchFamily="34" charset="0"/>
              </a:rPr>
            </a:br>
            <a:r>
              <a:rPr lang="en-US" b="1" dirty="0" smtClean="0">
                <a:latin typeface="ISOCPEUR" panose="020B0604020202020204" pitchFamily="34" charset="0"/>
              </a:rPr>
              <a:t>beauty and individuality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5936" r="-25936"/>
          <a:stretch/>
        </p:blipFill>
        <p:spPr>
          <a:xfrm>
            <a:off x="2267744" y="1916832"/>
            <a:ext cx="4780781" cy="45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>
          <a:xfrm>
            <a:off x="291600" y="1577156"/>
            <a:ext cx="3272288" cy="45484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ISOCPEUR" panose="020B0604020202020204" pitchFamily="34" charset="0"/>
              </a:rPr>
              <a:t>ANGULATUS </a:t>
            </a:r>
            <a:r>
              <a:rPr lang="en-US" b="1" dirty="0" smtClean="0">
                <a:latin typeface="ISOCPEUR" panose="020B0604020202020204" pitchFamily="34" charset="0"/>
              </a:rPr>
              <a:t>PREMIUM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gloss chrome-plated steel</a:t>
            </a:r>
            <a:endParaRPr lang="bg-BG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ISOCPEUR" panose="020B0604020202020204" pitchFamily="34" charset="0"/>
              </a:rPr>
              <a:t>ANGULATUS PREMIUM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black-and-white glass </a:t>
            </a:r>
            <a:endParaRPr lang="bg-BG" dirty="0" smtClean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OVATUS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ISOCPEUR" panose="020B0604020202020204" pitchFamily="34" charset="0"/>
              </a:rPr>
              <a:t>white</a:t>
            </a:r>
            <a:r>
              <a:rPr lang="ru-RU" dirty="0" smtClean="0">
                <a:latin typeface="ISOCPEUR" panose="020B0604020202020204" pitchFamily="34" charset="0"/>
              </a:rPr>
              <a:t>, </a:t>
            </a:r>
            <a:r>
              <a:rPr lang="en-US" dirty="0" smtClean="0">
                <a:latin typeface="ISOCPEUR" panose="020B0604020202020204" pitchFamily="34" charset="0"/>
              </a:rPr>
              <a:t>matt or glass chrome</a:t>
            </a:r>
          </a:p>
          <a:p>
            <a:pPr marL="271462" lvl="1" indent="0">
              <a:buNone/>
            </a:pPr>
            <a:endParaRPr lang="en-US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ANGULATUS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ISOCPEUR" panose="020B0604020202020204" pitchFamily="34" charset="0"/>
              </a:rPr>
              <a:t>white</a:t>
            </a:r>
            <a:r>
              <a:rPr lang="ru-RU" dirty="0">
                <a:latin typeface="ISOCPEUR" panose="020B0604020202020204" pitchFamily="34" charset="0"/>
              </a:rPr>
              <a:t>, </a:t>
            </a:r>
            <a:r>
              <a:rPr lang="en-US" dirty="0">
                <a:latin typeface="ISOCPEUR" panose="020B0604020202020204" pitchFamily="34" charset="0"/>
              </a:rPr>
              <a:t>matt or glass </a:t>
            </a:r>
            <a:r>
              <a:rPr lang="en-US" dirty="0" smtClean="0">
                <a:latin typeface="ISOCPEUR" panose="020B0604020202020204" pitchFamily="34" charset="0"/>
              </a:rPr>
              <a:t>chrome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3917925" y="1651442"/>
            <a:ext cx="4398491" cy="4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616624" cy="720080"/>
          </a:xfrm>
        </p:spPr>
        <p:txBody>
          <a:bodyPr/>
          <a:lstStyle/>
          <a:p>
            <a:r>
              <a:rPr lang="en-US" b="1" dirty="0" smtClean="0">
                <a:latin typeface="ISOCPEUR" panose="020B0604020202020204" pitchFamily="34" charset="0"/>
              </a:rPr>
              <a:t>System review </a:t>
            </a:r>
            <a:endParaRPr lang="en-US" b="1" dirty="0">
              <a:solidFill>
                <a:schemeClr val="tx2"/>
              </a:solidFill>
              <a:latin typeface="ISOCPEUR" panose="020B0604020202020204" pitchFamily="34" charset="0"/>
            </a:endParaRPr>
          </a:p>
        </p:txBody>
      </p:sp>
      <p:pic>
        <p:nvPicPr>
          <p:cNvPr id="4098" name="Picture 2" descr="C:\Users\bgmarnik\Desktop\604300W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35127" cy="48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  <a:endParaRPr lang="eu-ES" sz="2800" dirty="0">
              <a:latin typeface="ISOCPEUR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8465657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83214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ISOCPEUR" panose="020B0604020202020204" pitchFamily="34" charset="0"/>
              </a:rPr>
              <a:t>Here is what we guarantee </a:t>
            </a:r>
            <a:endParaRPr lang="bg-BG" sz="2800" b="1" dirty="0">
              <a:latin typeface="ISOCPE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ISOCPEUR" panose="020B0604020202020204" pitchFamily="34" charset="0"/>
              </a:rPr>
              <a:t>Pipelife Flush &amp; Flow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88925" y="1574800"/>
            <a:ext cx="4192588" cy="4511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ISOCPEUR" panose="020B0604020202020204" pitchFamily="34" charset="0"/>
              </a:rPr>
              <a:t>Basic features</a:t>
            </a:r>
            <a:endParaRPr lang="bg-BG" b="1" dirty="0" smtClean="0">
              <a:latin typeface="ISOCPEUR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Blue powder-coated steel structure</a:t>
            </a:r>
            <a:endParaRPr lang="en-US" sz="18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Square profile 40x40 mm holding the pre-assembled flush tank</a:t>
            </a:r>
            <a:endParaRPr lang="en-US" sz="18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Dual flush button (</a:t>
            </a:r>
            <a:r>
              <a:rPr lang="en-US" sz="1800" dirty="0">
                <a:latin typeface="ISOCPEUR" panose="020B0604020202020204" pitchFamily="34" charset="0"/>
              </a:rPr>
              <a:t>3/6 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Options for adjusting the amount of water to be used (from 4-7L</a:t>
            </a:r>
            <a:r>
              <a:rPr lang="bg-BG" sz="1800" dirty="0" smtClean="0">
                <a:latin typeface="ISOCPEUR" panose="020B0604020202020204" pitchFamily="34" charset="0"/>
              </a:rPr>
              <a:t> </a:t>
            </a:r>
            <a:r>
              <a:rPr lang="en-US" sz="1800" dirty="0" smtClean="0">
                <a:latin typeface="ISOCPEUR" panose="020B0604020202020204" pitchFamily="34" charset="0"/>
              </a:rPr>
              <a:t>to</a:t>
            </a:r>
            <a:r>
              <a:rPr lang="bg-BG" sz="1800" dirty="0" smtClean="0">
                <a:latin typeface="ISOCPEUR" panose="020B0604020202020204" pitchFamily="34" charset="0"/>
              </a:rPr>
              <a:t> </a:t>
            </a:r>
            <a:r>
              <a:rPr lang="en-US" sz="1800" dirty="0" smtClean="0">
                <a:latin typeface="ISOCPEUR" panose="020B0604020202020204" pitchFamily="34" charset="0"/>
              </a:rPr>
              <a:t>2-3L</a:t>
            </a:r>
            <a:r>
              <a:rPr lang="en-US" sz="1800" dirty="0">
                <a:latin typeface="ISOCPEUR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Pre-mounted wall brackets and adjustable legs </a:t>
            </a:r>
            <a:r>
              <a:rPr lang="en-US" sz="1800" dirty="0">
                <a:latin typeface="ISOCPEUR" panose="020B0604020202020204" pitchFamily="34" charset="0"/>
              </a:rPr>
              <a:t>(0-200 mm)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Upper connection to the water </a:t>
            </a:r>
            <a:r>
              <a:rPr lang="en-US" sz="1800" dirty="0" smtClean="0">
                <a:latin typeface="ISOCPEUR" panose="020B0604020202020204" pitchFamily="34" charset="0"/>
              </a:rPr>
              <a:t>supply</a:t>
            </a:r>
            <a:r>
              <a:rPr lang="en-US" sz="1800" dirty="0" smtClean="0">
                <a:latin typeface="ISOCPEUR" panose="020B0604020202020204" pitchFamily="34" charset="0"/>
              </a:rPr>
              <a:t> system</a:t>
            </a:r>
            <a:endParaRPr lang="en-US" sz="1800" dirty="0">
              <a:latin typeface="ISOCPEUR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ISOCPEUR" panose="020B0604020202020204" pitchFamily="34" charset="0"/>
              </a:rPr>
              <a:t>Thorough insulation against condensation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ISOCPEUR" panose="020B0604020202020204" pitchFamily="34" charset="0"/>
            </a:endParaRPr>
          </a:p>
        </p:txBody>
      </p:sp>
      <p:pic>
        <p:nvPicPr>
          <p:cNvPr id="8" name="Picture Placeholder 3"/>
          <p:cNvPicPr>
            <a:picLocks noChangeAspect="1"/>
          </p:cNvPicPr>
          <p:nvPr/>
        </p:nvPicPr>
        <p:blipFill rotWithShape="1">
          <a:blip r:embed="rId3"/>
          <a:srcRect l="-133029" r="-133029"/>
          <a:stretch/>
        </p:blipFill>
        <p:spPr>
          <a:xfrm>
            <a:off x="2051720" y="1628800"/>
            <a:ext cx="978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</p:tagLst>
</file>

<file path=ppt/theme/theme1.xml><?xml version="1.0" encoding="utf-8"?>
<a:theme xmlns:a="http://schemas.openxmlformats.org/drawingml/2006/main" name="Pipelife">
  <a:themeElements>
    <a:clrScheme name="PipeLife">
      <a:dk1>
        <a:srgbClr val="53565A"/>
      </a:dk1>
      <a:lt1>
        <a:srgbClr val="FFFFFF"/>
      </a:lt1>
      <a:dk2>
        <a:srgbClr val="003DA5"/>
      </a:dk2>
      <a:lt2>
        <a:srgbClr val="ECEDED"/>
      </a:lt2>
      <a:accent1>
        <a:srgbClr val="A7A8AA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AF0917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lidemaster Pipelife.potx" id="{8B252B44-68B5-4A69-A0C8-EFC6F72391B2}" vid="{C0FBF329-A4D0-45C3-93AF-28CCB83F81B2}"/>
    </a:ext>
  </a:extLst>
</a:theme>
</file>

<file path=ppt/theme/theme2.xml><?xml version="1.0" encoding="utf-8"?>
<a:theme xmlns:a="http://schemas.openxmlformats.org/drawingml/2006/main" name="Wienerberger add-ons">
  <a:themeElements>
    <a:clrScheme name="PipeLife">
      <a:dk1>
        <a:srgbClr val="53565A"/>
      </a:dk1>
      <a:lt1>
        <a:srgbClr val="FFFFFF"/>
      </a:lt1>
      <a:dk2>
        <a:srgbClr val="003DA5"/>
      </a:dk2>
      <a:lt2>
        <a:srgbClr val="ECEDED"/>
      </a:lt2>
      <a:accent1>
        <a:srgbClr val="A7A8AA"/>
      </a:accent1>
      <a:accent2>
        <a:srgbClr val="D7D1C3"/>
      </a:accent2>
      <a:accent3>
        <a:srgbClr val="9F8F89"/>
      </a:accent3>
      <a:accent4>
        <a:srgbClr val="9AA8A1"/>
      </a:accent4>
      <a:accent5>
        <a:srgbClr val="C2D4D8"/>
      </a:accent5>
      <a:accent6>
        <a:srgbClr val="AF0917"/>
      </a:accent6>
      <a:hlink>
        <a:srgbClr val="C3A578"/>
      </a:hlink>
      <a:folHlink>
        <a:srgbClr val="9F8F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cap="none" baseline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lidemaster Pipelife.potx" id="{8B252B44-68B5-4A69-A0C8-EFC6F72391B2}" vid="{667CA963-B8B1-49E7-B6B3-B820C3FCC5AD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2F2DB554E8F4B8AB642262A6068CF" ma:contentTypeVersion="7" ma:contentTypeDescription="Create a new document." ma:contentTypeScope="" ma:versionID="b09723cfbf4c81b73d21e7da6bb1f8bf">
  <xsd:schema xmlns:xsd="http://www.w3.org/2001/XMLSchema" xmlns:xs="http://www.w3.org/2001/XMLSchema" xmlns:p="http://schemas.microsoft.com/office/2006/metadata/properties" xmlns:ns2="80430758-72ad-4cde-bc58-72558f2411c2" xmlns:ns3="239205e3-734e-4ba0-a77e-4328927de549" targetNamespace="http://schemas.microsoft.com/office/2006/metadata/properties" ma:root="true" ma:fieldsID="819783caa5ac24146aa7b103a0b5e9e7" ns2:_="" ns3:_="">
    <xsd:import namespace="80430758-72ad-4cde-bc58-72558f2411c2"/>
    <xsd:import namespace="239205e3-734e-4ba0-a77e-4328927de5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30758-72ad-4cde-bc58-72558f2411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205e3-734e-4ba0-a77e-4328927de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424F4-56E7-4F15-A6FF-9547ADCC9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881B0-BADA-4C43-9963-5D8E682618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39205e3-734e-4ba0-a77e-4328927de549"/>
    <ds:schemaRef ds:uri="80430758-72ad-4cde-bc58-72558f2411c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9261A3-5E19-486D-B04C-9D2ABD97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430758-72ad-4cde-bc58-72558f2411c2"/>
    <ds:schemaRef ds:uri="239205e3-734e-4ba0-a77e-4328927de5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Slidemaster Pipelife</Template>
  <TotalTime>5226</TotalTime>
  <Words>648</Words>
  <Application>Microsoft Office PowerPoint</Application>
  <PresentationFormat>On-screen Show (4:3)</PresentationFormat>
  <Paragraphs>173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Pipelife</vt:lpstr>
      <vt:lpstr>Wienerberger add-ons</vt:lpstr>
      <vt:lpstr>Pipelife Flush &amp; Flow</vt:lpstr>
      <vt:lpstr>Why prefer the in-wall flush toilet tank </vt:lpstr>
      <vt:lpstr>Pipelife Flush &amp; Flow</vt:lpstr>
      <vt:lpstr>Pipelife Flush &amp; Flow</vt:lpstr>
      <vt:lpstr>Buttons beauty and individuality</vt:lpstr>
      <vt:lpstr>Pipelife Flush &amp; Flow</vt:lpstr>
      <vt:lpstr>System review </vt:lpstr>
      <vt:lpstr>Pipelife Flush &amp; Flow</vt:lpstr>
      <vt:lpstr>Pipelife Flush &amp; Flow</vt:lpstr>
      <vt:lpstr>Pipelife Flush &amp; Flow</vt:lpstr>
      <vt:lpstr>Pipelife Flush &amp; Flow</vt:lpstr>
      <vt:lpstr>Innovative details 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  <vt:lpstr>Pipelife Flush &amp; Flow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Milenovic</dc:creator>
  <cp:lastModifiedBy>Markov Nikolay</cp:lastModifiedBy>
  <cp:revision>121</cp:revision>
  <dcterms:created xsi:type="dcterms:W3CDTF">2019-03-18T10:23:59Z</dcterms:created>
  <dcterms:modified xsi:type="dcterms:W3CDTF">2019-10-14T06:54:32Z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0x010100D482F2DB554E8F4B8AB642262A6068CF</vt:lpwstr>
  </property>
</Properties>
</file>